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44BC7-057C-4319-A8FA-47E01BA48FF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C6E604D8-D66B-4C12-B998-421D6B006E94}">
      <dgm:prSet phldrT="[Texte]"/>
      <dgm:spPr>
        <a:solidFill>
          <a:srgbClr val="FF0000"/>
        </a:solidFill>
      </dgm:spPr>
      <dgm:t>
        <a:bodyPr/>
        <a:lstStyle/>
        <a:p>
          <a:r>
            <a:rPr lang="fr-FR" b="1" dirty="0">
              <a:solidFill>
                <a:schemeClr val="tx1"/>
              </a:solidFill>
            </a:rPr>
            <a:t>Pré désinfection</a:t>
          </a:r>
        </a:p>
      </dgm:t>
    </dgm:pt>
    <dgm:pt modelId="{7002E6C7-0F86-453C-827F-C554CD5D56DE}" type="parTrans" cxnId="{2AB61F78-6C0E-40D1-801C-AC0C366315B0}">
      <dgm:prSet/>
      <dgm:spPr/>
      <dgm:t>
        <a:bodyPr/>
        <a:lstStyle/>
        <a:p>
          <a:endParaRPr lang="fr-FR"/>
        </a:p>
      </dgm:t>
    </dgm:pt>
    <dgm:pt modelId="{56AB59FF-389D-4C77-8104-1DD2FBEBF061}" type="sibTrans" cxnId="{2AB61F78-6C0E-40D1-801C-AC0C366315B0}">
      <dgm:prSet/>
      <dgm:spPr/>
      <dgm:t>
        <a:bodyPr/>
        <a:lstStyle/>
        <a:p>
          <a:endParaRPr lang="fr-FR"/>
        </a:p>
      </dgm:t>
    </dgm:pt>
    <dgm:pt modelId="{1A30B34F-9319-48D6-98DF-BE4079BA70F6}">
      <dgm:prSet phldrT="[Texte]"/>
      <dgm:spPr>
        <a:solidFill>
          <a:srgbClr val="FF0000"/>
        </a:solidFill>
      </dgm:spPr>
      <dgm:t>
        <a:bodyPr/>
        <a:lstStyle/>
        <a:p>
          <a:r>
            <a:rPr lang="fr-FR" b="1" dirty="0">
              <a:solidFill>
                <a:schemeClr val="tx1"/>
              </a:solidFill>
            </a:rPr>
            <a:t>Rinçage</a:t>
          </a:r>
        </a:p>
      </dgm:t>
    </dgm:pt>
    <dgm:pt modelId="{7A481757-253E-4BDE-B661-AD6539068F78}" type="parTrans" cxnId="{90548E45-3C8A-4460-9510-D78D0E08E95C}">
      <dgm:prSet/>
      <dgm:spPr/>
      <dgm:t>
        <a:bodyPr/>
        <a:lstStyle/>
        <a:p>
          <a:endParaRPr lang="fr-FR"/>
        </a:p>
      </dgm:t>
    </dgm:pt>
    <dgm:pt modelId="{9C4CE637-0866-4C56-ACCE-38522641E4BF}" type="sibTrans" cxnId="{90548E45-3C8A-4460-9510-D78D0E08E95C}">
      <dgm:prSet/>
      <dgm:spPr/>
      <dgm:t>
        <a:bodyPr/>
        <a:lstStyle/>
        <a:p>
          <a:endParaRPr lang="fr-FR"/>
        </a:p>
      </dgm:t>
    </dgm:pt>
    <dgm:pt modelId="{08084D10-33FC-482B-9577-217E436A333B}">
      <dgm:prSet phldrT="[Texte]"/>
      <dgm:spPr>
        <a:solidFill>
          <a:srgbClr val="FF0000"/>
        </a:solidFill>
      </dgm:spPr>
      <dgm:t>
        <a:bodyPr/>
        <a:lstStyle/>
        <a:p>
          <a:r>
            <a:rPr lang="fr-FR" b="1" dirty="0">
              <a:solidFill>
                <a:schemeClr val="tx1"/>
              </a:solidFill>
            </a:rPr>
            <a:t>Nettoyage manuel, ultrasons ou laveur-désinfecteur</a:t>
          </a:r>
        </a:p>
      </dgm:t>
    </dgm:pt>
    <dgm:pt modelId="{D580F40F-C963-4C5E-ADE3-CEB9DF1E58F6}" type="parTrans" cxnId="{59CB41A0-2D71-4CF9-8575-E634CBC78127}">
      <dgm:prSet/>
      <dgm:spPr/>
      <dgm:t>
        <a:bodyPr/>
        <a:lstStyle/>
        <a:p>
          <a:endParaRPr lang="fr-FR"/>
        </a:p>
      </dgm:t>
    </dgm:pt>
    <dgm:pt modelId="{8A498311-8514-4846-929E-2BCBA2A1F545}" type="sibTrans" cxnId="{59CB41A0-2D71-4CF9-8575-E634CBC78127}">
      <dgm:prSet/>
      <dgm:spPr/>
      <dgm:t>
        <a:bodyPr/>
        <a:lstStyle/>
        <a:p>
          <a:endParaRPr lang="fr-FR"/>
        </a:p>
      </dgm:t>
    </dgm:pt>
    <dgm:pt modelId="{DF54AF07-A46A-4C30-BC26-A9FED174C270}">
      <dgm:prSet phldrT="[Texte]"/>
      <dgm:spPr>
        <a:solidFill>
          <a:srgbClr val="FFFF00"/>
        </a:solidFill>
      </dgm:spPr>
      <dgm:t>
        <a:bodyPr/>
        <a:lstStyle/>
        <a:p>
          <a:r>
            <a:rPr lang="fr-FR" b="1" dirty="0">
              <a:solidFill>
                <a:schemeClr val="tx1"/>
              </a:solidFill>
            </a:rPr>
            <a:t>séchage</a:t>
          </a:r>
        </a:p>
      </dgm:t>
    </dgm:pt>
    <dgm:pt modelId="{9D27B860-788A-41FC-A612-D60895419FB2}" type="parTrans" cxnId="{C7EA3F25-CCAF-4ADC-90FA-633FCF0DA844}">
      <dgm:prSet/>
      <dgm:spPr/>
      <dgm:t>
        <a:bodyPr/>
        <a:lstStyle/>
        <a:p>
          <a:endParaRPr lang="fr-FR"/>
        </a:p>
      </dgm:t>
    </dgm:pt>
    <dgm:pt modelId="{0EF92331-BD59-432D-88CF-24A7BA7D00D4}" type="sibTrans" cxnId="{C7EA3F25-CCAF-4ADC-90FA-633FCF0DA844}">
      <dgm:prSet/>
      <dgm:spPr/>
      <dgm:t>
        <a:bodyPr/>
        <a:lstStyle/>
        <a:p>
          <a:endParaRPr lang="fr-FR"/>
        </a:p>
      </dgm:t>
    </dgm:pt>
    <dgm:pt modelId="{EEBF128C-AC64-4FA7-9E05-631FC5C27988}">
      <dgm:prSet phldrT="[Texte]"/>
      <dgm:spPr>
        <a:solidFill>
          <a:srgbClr val="FFFF00"/>
        </a:solidFill>
      </dgm:spPr>
      <dgm:t>
        <a:bodyPr/>
        <a:lstStyle/>
        <a:p>
          <a:r>
            <a:rPr lang="fr-FR" b="1" dirty="0">
              <a:solidFill>
                <a:schemeClr val="tx1"/>
              </a:solidFill>
            </a:rPr>
            <a:t>Rinçage</a:t>
          </a:r>
        </a:p>
      </dgm:t>
    </dgm:pt>
    <dgm:pt modelId="{B79B4C62-4F35-45AA-89A6-B2C1ED29FB73}" type="parTrans" cxnId="{97CC2DD5-B11B-45A2-8579-C58F1612BF8F}">
      <dgm:prSet/>
      <dgm:spPr/>
      <dgm:t>
        <a:bodyPr/>
        <a:lstStyle/>
        <a:p>
          <a:endParaRPr lang="fr-FR"/>
        </a:p>
      </dgm:t>
    </dgm:pt>
    <dgm:pt modelId="{90164534-EF51-4BAB-8057-A89F076F6490}" type="sibTrans" cxnId="{97CC2DD5-B11B-45A2-8579-C58F1612BF8F}">
      <dgm:prSet/>
      <dgm:spPr/>
      <dgm:t>
        <a:bodyPr/>
        <a:lstStyle/>
        <a:p>
          <a:endParaRPr lang="fr-FR"/>
        </a:p>
      </dgm:t>
    </dgm:pt>
    <dgm:pt modelId="{681084B4-B31C-496A-BA22-F222D46B6639}">
      <dgm:prSet phldrT="[Texte]"/>
      <dgm:spPr>
        <a:solidFill>
          <a:srgbClr val="FFFF00"/>
        </a:solidFill>
      </dgm:spPr>
      <dgm:t>
        <a:bodyPr/>
        <a:lstStyle/>
        <a:p>
          <a:r>
            <a:rPr lang="fr-FR" b="1" dirty="0">
              <a:solidFill>
                <a:schemeClr val="tx1"/>
              </a:solidFill>
            </a:rPr>
            <a:t>Lubrification</a:t>
          </a:r>
        </a:p>
        <a:p>
          <a:r>
            <a:rPr lang="fr-FR" b="1" dirty="0">
              <a:solidFill>
                <a:schemeClr val="tx1"/>
              </a:solidFill>
            </a:rPr>
            <a:t>Instruments rotatifs</a:t>
          </a:r>
        </a:p>
      </dgm:t>
    </dgm:pt>
    <dgm:pt modelId="{9E7DFFBA-2A00-4E3D-870A-9C6043335E43}" type="parTrans" cxnId="{707370B8-97CE-46F4-8369-58680E0F9C1B}">
      <dgm:prSet/>
      <dgm:spPr/>
      <dgm:t>
        <a:bodyPr/>
        <a:lstStyle/>
        <a:p>
          <a:endParaRPr lang="fr-FR"/>
        </a:p>
      </dgm:t>
    </dgm:pt>
    <dgm:pt modelId="{AF514E3E-D8C7-4BB7-8049-1D584FC26184}" type="sibTrans" cxnId="{707370B8-97CE-46F4-8369-58680E0F9C1B}">
      <dgm:prSet/>
      <dgm:spPr/>
      <dgm:t>
        <a:bodyPr/>
        <a:lstStyle/>
        <a:p>
          <a:endParaRPr lang="fr-FR"/>
        </a:p>
      </dgm:t>
    </dgm:pt>
    <dgm:pt modelId="{D7644534-5391-42A3-89CB-1CA5CBAB1F9B}">
      <dgm:prSet phldrT="[Texte]"/>
      <dgm:spPr>
        <a:solidFill>
          <a:srgbClr val="FFFF00"/>
        </a:solidFill>
      </dgm:spPr>
      <dgm:t>
        <a:bodyPr/>
        <a:lstStyle/>
        <a:p>
          <a:r>
            <a:rPr lang="fr-FR" b="1" dirty="0">
              <a:solidFill>
                <a:schemeClr val="tx1"/>
              </a:solidFill>
            </a:rPr>
            <a:t>Conditionnement</a:t>
          </a:r>
        </a:p>
        <a:p>
          <a:r>
            <a:rPr lang="fr-FR" b="1" dirty="0">
              <a:solidFill>
                <a:schemeClr val="tx1"/>
              </a:solidFill>
            </a:rPr>
            <a:t>Emballage</a:t>
          </a:r>
        </a:p>
      </dgm:t>
    </dgm:pt>
    <dgm:pt modelId="{0961A72B-45D0-47F2-91A8-346BECF0A19B}" type="parTrans" cxnId="{79A2C8CA-65B8-4ADF-BEE3-553783F4C5D9}">
      <dgm:prSet/>
      <dgm:spPr/>
      <dgm:t>
        <a:bodyPr/>
        <a:lstStyle/>
        <a:p>
          <a:endParaRPr lang="fr-FR"/>
        </a:p>
      </dgm:t>
    </dgm:pt>
    <dgm:pt modelId="{8EE0A6F0-7430-4D16-92BC-F56B5F205B73}" type="sibTrans" cxnId="{79A2C8CA-65B8-4ADF-BEE3-553783F4C5D9}">
      <dgm:prSet/>
      <dgm:spPr/>
      <dgm:t>
        <a:bodyPr/>
        <a:lstStyle/>
        <a:p>
          <a:endParaRPr lang="fr-FR"/>
        </a:p>
      </dgm:t>
    </dgm:pt>
    <dgm:pt modelId="{2A5E20EA-9B77-444C-9D44-6076D0112872}">
      <dgm:prSet phldrT="[Texte]"/>
      <dgm:spPr/>
      <dgm:t>
        <a:bodyPr/>
        <a:lstStyle/>
        <a:p>
          <a:r>
            <a:rPr lang="fr-FR" b="1" dirty="0">
              <a:solidFill>
                <a:schemeClr val="tx1"/>
              </a:solidFill>
            </a:rPr>
            <a:t>Stérilisation autoclave</a:t>
          </a:r>
        </a:p>
      </dgm:t>
    </dgm:pt>
    <dgm:pt modelId="{97D14EB2-AC73-4893-8F14-6612096BFBDC}" type="parTrans" cxnId="{87F03674-E296-4FB3-B6A0-17F6267D9EFE}">
      <dgm:prSet/>
      <dgm:spPr/>
      <dgm:t>
        <a:bodyPr/>
        <a:lstStyle/>
        <a:p>
          <a:endParaRPr lang="fr-FR"/>
        </a:p>
      </dgm:t>
    </dgm:pt>
    <dgm:pt modelId="{1EEA5949-189E-4FF0-AD5B-26526D3957A6}" type="sibTrans" cxnId="{87F03674-E296-4FB3-B6A0-17F6267D9EFE}">
      <dgm:prSet/>
      <dgm:spPr/>
      <dgm:t>
        <a:bodyPr/>
        <a:lstStyle/>
        <a:p>
          <a:endParaRPr lang="fr-FR"/>
        </a:p>
      </dgm:t>
    </dgm:pt>
    <dgm:pt modelId="{2FF2F0CF-4696-4AAC-9028-F7488111550A}">
      <dgm:prSet phldrT="[Texte]"/>
      <dgm:spPr/>
      <dgm:t>
        <a:bodyPr/>
        <a:lstStyle/>
        <a:p>
          <a:r>
            <a:rPr lang="fr-FR" b="1" dirty="0">
              <a:solidFill>
                <a:schemeClr val="tx1"/>
              </a:solidFill>
            </a:rPr>
            <a:t>Contrôle traçabilité</a:t>
          </a:r>
        </a:p>
      </dgm:t>
    </dgm:pt>
    <dgm:pt modelId="{0471DFC4-9249-4FB1-9A51-1205D02F502B}" type="parTrans" cxnId="{AF671E49-1F9A-4350-ABF8-80A8F26D0D11}">
      <dgm:prSet/>
      <dgm:spPr/>
      <dgm:t>
        <a:bodyPr/>
        <a:lstStyle/>
        <a:p>
          <a:endParaRPr lang="fr-FR"/>
        </a:p>
      </dgm:t>
    </dgm:pt>
    <dgm:pt modelId="{4A35B9A6-F270-4D29-B9B7-DB4833DA5D2D}" type="sibTrans" cxnId="{AF671E49-1F9A-4350-ABF8-80A8F26D0D11}">
      <dgm:prSet/>
      <dgm:spPr/>
      <dgm:t>
        <a:bodyPr/>
        <a:lstStyle/>
        <a:p>
          <a:endParaRPr lang="fr-FR"/>
        </a:p>
      </dgm:t>
    </dgm:pt>
    <dgm:pt modelId="{F36ACF9E-D913-4E0D-85A1-959C5BEE8183}">
      <dgm:prSet phldrT="[Texte]"/>
      <dgm:spPr/>
      <dgm:t>
        <a:bodyPr/>
        <a:lstStyle/>
        <a:p>
          <a:r>
            <a:rPr lang="fr-FR" b="1" dirty="0">
              <a:solidFill>
                <a:schemeClr val="tx1"/>
              </a:solidFill>
            </a:rPr>
            <a:t>Stockage</a:t>
          </a:r>
        </a:p>
      </dgm:t>
    </dgm:pt>
    <dgm:pt modelId="{81B5B4CA-294F-4A05-951B-60B84B09D1FA}" type="parTrans" cxnId="{792F5349-6D23-4698-9C02-21A6CA00683A}">
      <dgm:prSet/>
      <dgm:spPr/>
      <dgm:t>
        <a:bodyPr/>
        <a:lstStyle/>
        <a:p>
          <a:endParaRPr lang="fr-FR"/>
        </a:p>
      </dgm:t>
    </dgm:pt>
    <dgm:pt modelId="{DA0BABFF-6053-46D9-8157-9016EF3E9BF1}" type="sibTrans" cxnId="{792F5349-6D23-4698-9C02-21A6CA00683A}">
      <dgm:prSet/>
      <dgm:spPr/>
      <dgm:t>
        <a:bodyPr/>
        <a:lstStyle/>
        <a:p>
          <a:endParaRPr lang="fr-FR"/>
        </a:p>
      </dgm:t>
    </dgm:pt>
    <dgm:pt modelId="{60E27C39-979C-454E-935C-CC9BE827D284}">
      <dgm:prSet phldrT="[Texte]"/>
      <dgm:spPr/>
      <dgm:t>
        <a:bodyPr/>
        <a:lstStyle/>
        <a:p>
          <a:r>
            <a:rPr lang="fr-FR" b="1" dirty="0">
              <a:solidFill>
                <a:schemeClr val="tx1"/>
              </a:solidFill>
            </a:rPr>
            <a:t>Utilisation </a:t>
          </a:r>
        </a:p>
      </dgm:t>
    </dgm:pt>
    <dgm:pt modelId="{BF7D3499-C986-4B29-B76B-0CBAB3B65AB3}" type="parTrans" cxnId="{9BEA7189-5A25-4E53-A133-F0F1DC792D9A}">
      <dgm:prSet/>
      <dgm:spPr/>
      <dgm:t>
        <a:bodyPr/>
        <a:lstStyle/>
        <a:p>
          <a:endParaRPr lang="fr-FR"/>
        </a:p>
      </dgm:t>
    </dgm:pt>
    <dgm:pt modelId="{0C8DA012-DC3A-47CA-A725-E4B28F656AFB}" type="sibTrans" cxnId="{9BEA7189-5A25-4E53-A133-F0F1DC792D9A}">
      <dgm:prSet/>
      <dgm:spPr/>
      <dgm:t>
        <a:bodyPr/>
        <a:lstStyle/>
        <a:p>
          <a:endParaRPr lang="fr-FR"/>
        </a:p>
      </dgm:t>
    </dgm:pt>
    <dgm:pt modelId="{5396B042-ED1B-4A01-9D51-C4F5AB35D414}" type="pres">
      <dgm:prSet presAssocID="{4D244BC7-057C-4319-A8FA-47E01BA48FF2}" presName="Name0" presStyleCnt="0">
        <dgm:presLayoutVars>
          <dgm:dir/>
          <dgm:resizeHandles val="exact"/>
        </dgm:presLayoutVars>
      </dgm:prSet>
      <dgm:spPr/>
    </dgm:pt>
    <dgm:pt modelId="{FF6EFB45-9F37-4EB8-8CBF-CD9C8CC2373F}" type="pres">
      <dgm:prSet presAssocID="{4D244BC7-057C-4319-A8FA-47E01BA48FF2}" presName="cycle" presStyleCnt="0"/>
      <dgm:spPr/>
    </dgm:pt>
    <dgm:pt modelId="{93585A64-C95C-4BC7-A39B-D3D998203F0C}" type="pres">
      <dgm:prSet presAssocID="{C6E604D8-D66B-4C12-B998-421D6B006E94}" presName="nodeFirstNode" presStyleLbl="node1" presStyleIdx="0" presStyleCnt="11">
        <dgm:presLayoutVars>
          <dgm:bulletEnabled val="1"/>
        </dgm:presLayoutVars>
      </dgm:prSet>
      <dgm:spPr/>
    </dgm:pt>
    <dgm:pt modelId="{081CBAA9-5E29-4441-B8C3-A1F9F705A515}" type="pres">
      <dgm:prSet presAssocID="{56AB59FF-389D-4C77-8104-1DD2FBEBF061}" presName="sibTransFirstNode" presStyleLbl="bgShp" presStyleIdx="0" presStyleCnt="1"/>
      <dgm:spPr/>
    </dgm:pt>
    <dgm:pt modelId="{4B6B8D57-2972-4016-909B-2EF838C84331}" type="pres">
      <dgm:prSet presAssocID="{1A30B34F-9319-48D6-98DF-BE4079BA70F6}" presName="nodeFollowingNodes" presStyleLbl="node1" presStyleIdx="1" presStyleCnt="11">
        <dgm:presLayoutVars>
          <dgm:bulletEnabled val="1"/>
        </dgm:presLayoutVars>
      </dgm:prSet>
      <dgm:spPr/>
    </dgm:pt>
    <dgm:pt modelId="{44097971-4E6A-4A94-A5D4-8AFDC247776A}" type="pres">
      <dgm:prSet presAssocID="{08084D10-33FC-482B-9577-217E436A333B}" presName="nodeFollowingNodes" presStyleLbl="node1" presStyleIdx="2" presStyleCnt="11">
        <dgm:presLayoutVars>
          <dgm:bulletEnabled val="1"/>
        </dgm:presLayoutVars>
      </dgm:prSet>
      <dgm:spPr/>
    </dgm:pt>
    <dgm:pt modelId="{40703C19-4249-48B9-BF65-3CF9D4B73954}" type="pres">
      <dgm:prSet presAssocID="{EEBF128C-AC64-4FA7-9E05-631FC5C27988}" presName="nodeFollowingNodes" presStyleLbl="node1" presStyleIdx="3" presStyleCnt="11">
        <dgm:presLayoutVars>
          <dgm:bulletEnabled val="1"/>
        </dgm:presLayoutVars>
      </dgm:prSet>
      <dgm:spPr/>
    </dgm:pt>
    <dgm:pt modelId="{159504B6-9C60-478F-BC9F-6376D9EC3B2C}" type="pres">
      <dgm:prSet presAssocID="{DF54AF07-A46A-4C30-BC26-A9FED174C270}" presName="nodeFollowingNodes" presStyleLbl="node1" presStyleIdx="4" presStyleCnt="11">
        <dgm:presLayoutVars>
          <dgm:bulletEnabled val="1"/>
        </dgm:presLayoutVars>
      </dgm:prSet>
      <dgm:spPr/>
    </dgm:pt>
    <dgm:pt modelId="{62044DAB-FC76-4842-BD4D-8C1B07D4666F}" type="pres">
      <dgm:prSet presAssocID="{681084B4-B31C-496A-BA22-F222D46B6639}" presName="nodeFollowingNodes" presStyleLbl="node1" presStyleIdx="5" presStyleCnt="11">
        <dgm:presLayoutVars>
          <dgm:bulletEnabled val="1"/>
        </dgm:presLayoutVars>
      </dgm:prSet>
      <dgm:spPr/>
    </dgm:pt>
    <dgm:pt modelId="{D930C818-8ED1-409F-A2FE-29B9529E6191}" type="pres">
      <dgm:prSet presAssocID="{D7644534-5391-42A3-89CB-1CA5CBAB1F9B}" presName="nodeFollowingNodes" presStyleLbl="node1" presStyleIdx="6" presStyleCnt="11">
        <dgm:presLayoutVars>
          <dgm:bulletEnabled val="1"/>
        </dgm:presLayoutVars>
      </dgm:prSet>
      <dgm:spPr/>
    </dgm:pt>
    <dgm:pt modelId="{DC0F4B44-4BCC-469E-897A-C169FDB5D9D6}" type="pres">
      <dgm:prSet presAssocID="{2A5E20EA-9B77-444C-9D44-6076D0112872}" presName="nodeFollowingNodes" presStyleLbl="node1" presStyleIdx="7" presStyleCnt="11">
        <dgm:presLayoutVars>
          <dgm:bulletEnabled val="1"/>
        </dgm:presLayoutVars>
      </dgm:prSet>
      <dgm:spPr/>
    </dgm:pt>
    <dgm:pt modelId="{EA21C2AD-13A3-4F8E-8A22-004C4E09EDF8}" type="pres">
      <dgm:prSet presAssocID="{2FF2F0CF-4696-4AAC-9028-F7488111550A}" presName="nodeFollowingNodes" presStyleLbl="node1" presStyleIdx="8" presStyleCnt="11">
        <dgm:presLayoutVars>
          <dgm:bulletEnabled val="1"/>
        </dgm:presLayoutVars>
      </dgm:prSet>
      <dgm:spPr/>
    </dgm:pt>
    <dgm:pt modelId="{B2CDE6DD-F3BB-4381-ADF8-48A6AFDD7D0D}" type="pres">
      <dgm:prSet presAssocID="{F36ACF9E-D913-4E0D-85A1-959C5BEE8183}" presName="nodeFollowingNodes" presStyleLbl="node1" presStyleIdx="9" presStyleCnt="11">
        <dgm:presLayoutVars>
          <dgm:bulletEnabled val="1"/>
        </dgm:presLayoutVars>
      </dgm:prSet>
      <dgm:spPr/>
    </dgm:pt>
    <dgm:pt modelId="{43CD482E-9E9E-4832-B293-F2D46FC6AB5E}" type="pres">
      <dgm:prSet presAssocID="{60E27C39-979C-454E-935C-CC9BE827D284}" presName="nodeFollowingNodes" presStyleLbl="node1" presStyleIdx="10" presStyleCnt="11">
        <dgm:presLayoutVars>
          <dgm:bulletEnabled val="1"/>
        </dgm:presLayoutVars>
      </dgm:prSet>
      <dgm:spPr/>
    </dgm:pt>
  </dgm:ptLst>
  <dgm:cxnLst>
    <dgm:cxn modelId="{14D4EA09-BD13-4400-B552-CD9A2817C1B1}" type="presOf" srcId="{08084D10-33FC-482B-9577-217E436A333B}" destId="{44097971-4E6A-4A94-A5D4-8AFDC247776A}" srcOrd="0" destOrd="0" presId="urn:microsoft.com/office/officeart/2005/8/layout/cycle3"/>
    <dgm:cxn modelId="{F219C70F-15C4-426B-9064-709FC98F4BFB}" type="presOf" srcId="{EEBF128C-AC64-4FA7-9E05-631FC5C27988}" destId="{40703C19-4249-48B9-BF65-3CF9D4B73954}" srcOrd="0" destOrd="0" presId="urn:microsoft.com/office/officeart/2005/8/layout/cycle3"/>
    <dgm:cxn modelId="{1C51A414-560E-468E-97F5-B0C953216078}" type="presOf" srcId="{681084B4-B31C-496A-BA22-F222D46B6639}" destId="{62044DAB-FC76-4842-BD4D-8C1B07D4666F}" srcOrd="0" destOrd="0" presId="urn:microsoft.com/office/officeart/2005/8/layout/cycle3"/>
    <dgm:cxn modelId="{C7EA3F25-CCAF-4ADC-90FA-633FCF0DA844}" srcId="{4D244BC7-057C-4319-A8FA-47E01BA48FF2}" destId="{DF54AF07-A46A-4C30-BC26-A9FED174C270}" srcOrd="4" destOrd="0" parTransId="{9D27B860-788A-41FC-A612-D60895419FB2}" sibTransId="{0EF92331-BD59-432D-88CF-24A7BA7D00D4}"/>
    <dgm:cxn modelId="{4EE85031-43BE-4C9F-B829-0082BF4ABB11}" type="presOf" srcId="{D7644534-5391-42A3-89CB-1CA5CBAB1F9B}" destId="{D930C818-8ED1-409F-A2FE-29B9529E6191}" srcOrd="0" destOrd="0" presId="urn:microsoft.com/office/officeart/2005/8/layout/cycle3"/>
    <dgm:cxn modelId="{90548E45-3C8A-4460-9510-D78D0E08E95C}" srcId="{4D244BC7-057C-4319-A8FA-47E01BA48FF2}" destId="{1A30B34F-9319-48D6-98DF-BE4079BA70F6}" srcOrd="1" destOrd="0" parTransId="{7A481757-253E-4BDE-B661-AD6539068F78}" sibTransId="{9C4CE637-0866-4C56-ACCE-38522641E4BF}"/>
    <dgm:cxn modelId="{AF671E49-1F9A-4350-ABF8-80A8F26D0D11}" srcId="{4D244BC7-057C-4319-A8FA-47E01BA48FF2}" destId="{2FF2F0CF-4696-4AAC-9028-F7488111550A}" srcOrd="8" destOrd="0" parTransId="{0471DFC4-9249-4FB1-9A51-1205D02F502B}" sibTransId="{4A35B9A6-F270-4D29-B9B7-DB4833DA5D2D}"/>
    <dgm:cxn modelId="{D9196749-A7DD-42FC-A876-0383BB3722D5}" type="presOf" srcId="{F36ACF9E-D913-4E0D-85A1-959C5BEE8183}" destId="{B2CDE6DD-F3BB-4381-ADF8-48A6AFDD7D0D}" srcOrd="0" destOrd="0" presId="urn:microsoft.com/office/officeart/2005/8/layout/cycle3"/>
    <dgm:cxn modelId="{792F5349-6D23-4698-9C02-21A6CA00683A}" srcId="{4D244BC7-057C-4319-A8FA-47E01BA48FF2}" destId="{F36ACF9E-D913-4E0D-85A1-959C5BEE8183}" srcOrd="9" destOrd="0" parTransId="{81B5B4CA-294F-4A05-951B-60B84B09D1FA}" sibTransId="{DA0BABFF-6053-46D9-8157-9016EF3E9BF1}"/>
    <dgm:cxn modelId="{8462E34C-3B59-4887-AB6A-D5199697EBF6}" type="presOf" srcId="{2FF2F0CF-4696-4AAC-9028-F7488111550A}" destId="{EA21C2AD-13A3-4F8E-8A22-004C4E09EDF8}" srcOrd="0" destOrd="0" presId="urn:microsoft.com/office/officeart/2005/8/layout/cycle3"/>
    <dgm:cxn modelId="{1471F451-83F8-4540-976D-DC6CACC8EB54}" type="presOf" srcId="{56AB59FF-389D-4C77-8104-1DD2FBEBF061}" destId="{081CBAA9-5E29-4441-B8C3-A1F9F705A515}" srcOrd="0" destOrd="0" presId="urn:microsoft.com/office/officeart/2005/8/layout/cycle3"/>
    <dgm:cxn modelId="{B3D69D73-9479-4F2F-A2FD-D303BF53EF79}" type="presOf" srcId="{2A5E20EA-9B77-444C-9D44-6076D0112872}" destId="{DC0F4B44-4BCC-469E-897A-C169FDB5D9D6}" srcOrd="0" destOrd="0" presId="urn:microsoft.com/office/officeart/2005/8/layout/cycle3"/>
    <dgm:cxn modelId="{87F03674-E296-4FB3-B6A0-17F6267D9EFE}" srcId="{4D244BC7-057C-4319-A8FA-47E01BA48FF2}" destId="{2A5E20EA-9B77-444C-9D44-6076D0112872}" srcOrd="7" destOrd="0" parTransId="{97D14EB2-AC73-4893-8F14-6612096BFBDC}" sibTransId="{1EEA5949-189E-4FF0-AD5B-26526D3957A6}"/>
    <dgm:cxn modelId="{2AB61F78-6C0E-40D1-801C-AC0C366315B0}" srcId="{4D244BC7-057C-4319-A8FA-47E01BA48FF2}" destId="{C6E604D8-D66B-4C12-B998-421D6B006E94}" srcOrd="0" destOrd="0" parTransId="{7002E6C7-0F86-453C-827F-C554CD5D56DE}" sibTransId="{56AB59FF-389D-4C77-8104-1DD2FBEBF061}"/>
    <dgm:cxn modelId="{F14F5178-6A79-4B67-82B8-0265C0696723}" type="presOf" srcId="{C6E604D8-D66B-4C12-B998-421D6B006E94}" destId="{93585A64-C95C-4BC7-A39B-D3D998203F0C}" srcOrd="0" destOrd="0" presId="urn:microsoft.com/office/officeart/2005/8/layout/cycle3"/>
    <dgm:cxn modelId="{9BEA7189-5A25-4E53-A133-F0F1DC792D9A}" srcId="{4D244BC7-057C-4319-A8FA-47E01BA48FF2}" destId="{60E27C39-979C-454E-935C-CC9BE827D284}" srcOrd="10" destOrd="0" parTransId="{BF7D3499-C986-4B29-B76B-0CBAB3B65AB3}" sibTransId="{0C8DA012-DC3A-47CA-A725-E4B28F656AFB}"/>
    <dgm:cxn modelId="{59CB41A0-2D71-4CF9-8575-E634CBC78127}" srcId="{4D244BC7-057C-4319-A8FA-47E01BA48FF2}" destId="{08084D10-33FC-482B-9577-217E436A333B}" srcOrd="2" destOrd="0" parTransId="{D580F40F-C963-4C5E-ADE3-CEB9DF1E58F6}" sibTransId="{8A498311-8514-4846-929E-2BCBA2A1F545}"/>
    <dgm:cxn modelId="{707370B8-97CE-46F4-8369-58680E0F9C1B}" srcId="{4D244BC7-057C-4319-A8FA-47E01BA48FF2}" destId="{681084B4-B31C-496A-BA22-F222D46B6639}" srcOrd="5" destOrd="0" parTransId="{9E7DFFBA-2A00-4E3D-870A-9C6043335E43}" sibTransId="{AF514E3E-D8C7-4BB7-8049-1D584FC26184}"/>
    <dgm:cxn modelId="{01AFDBC3-1F3D-4C1E-A405-BBA9CE3033A9}" type="presOf" srcId="{DF54AF07-A46A-4C30-BC26-A9FED174C270}" destId="{159504B6-9C60-478F-BC9F-6376D9EC3B2C}" srcOrd="0" destOrd="0" presId="urn:microsoft.com/office/officeart/2005/8/layout/cycle3"/>
    <dgm:cxn modelId="{A4230CC4-1B11-4FB7-828C-498174209AE6}" type="presOf" srcId="{60E27C39-979C-454E-935C-CC9BE827D284}" destId="{43CD482E-9E9E-4832-B293-F2D46FC6AB5E}" srcOrd="0" destOrd="0" presId="urn:microsoft.com/office/officeart/2005/8/layout/cycle3"/>
    <dgm:cxn modelId="{79A2C8CA-65B8-4ADF-BEE3-553783F4C5D9}" srcId="{4D244BC7-057C-4319-A8FA-47E01BA48FF2}" destId="{D7644534-5391-42A3-89CB-1CA5CBAB1F9B}" srcOrd="6" destOrd="0" parTransId="{0961A72B-45D0-47F2-91A8-346BECF0A19B}" sibTransId="{8EE0A6F0-7430-4D16-92BC-F56B5F205B73}"/>
    <dgm:cxn modelId="{97CC2DD5-B11B-45A2-8579-C58F1612BF8F}" srcId="{4D244BC7-057C-4319-A8FA-47E01BA48FF2}" destId="{EEBF128C-AC64-4FA7-9E05-631FC5C27988}" srcOrd="3" destOrd="0" parTransId="{B79B4C62-4F35-45AA-89A6-B2C1ED29FB73}" sibTransId="{90164534-EF51-4BAB-8057-A89F076F6490}"/>
    <dgm:cxn modelId="{C936DFF4-F93A-4527-BA6A-1EB0402220CB}" type="presOf" srcId="{4D244BC7-057C-4319-A8FA-47E01BA48FF2}" destId="{5396B042-ED1B-4A01-9D51-C4F5AB35D414}" srcOrd="0" destOrd="0" presId="urn:microsoft.com/office/officeart/2005/8/layout/cycle3"/>
    <dgm:cxn modelId="{CF6740F6-923D-412F-B626-A24465D89148}" type="presOf" srcId="{1A30B34F-9319-48D6-98DF-BE4079BA70F6}" destId="{4B6B8D57-2972-4016-909B-2EF838C84331}" srcOrd="0" destOrd="0" presId="urn:microsoft.com/office/officeart/2005/8/layout/cycle3"/>
    <dgm:cxn modelId="{FD4398A2-7394-450F-9164-ECCFA77043DF}" type="presParOf" srcId="{5396B042-ED1B-4A01-9D51-C4F5AB35D414}" destId="{FF6EFB45-9F37-4EB8-8CBF-CD9C8CC2373F}" srcOrd="0" destOrd="0" presId="urn:microsoft.com/office/officeart/2005/8/layout/cycle3"/>
    <dgm:cxn modelId="{990B7FD8-A190-4D7D-91FA-97D596382219}" type="presParOf" srcId="{FF6EFB45-9F37-4EB8-8CBF-CD9C8CC2373F}" destId="{93585A64-C95C-4BC7-A39B-D3D998203F0C}" srcOrd="0" destOrd="0" presId="urn:microsoft.com/office/officeart/2005/8/layout/cycle3"/>
    <dgm:cxn modelId="{3E43FD3E-5A66-4EAA-BAB5-AC96EE97DFA8}" type="presParOf" srcId="{FF6EFB45-9F37-4EB8-8CBF-CD9C8CC2373F}" destId="{081CBAA9-5E29-4441-B8C3-A1F9F705A515}" srcOrd="1" destOrd="0" presId="urn:microsoft.com/office/officeart/2005/8/layout/cycle3"/>
    <dgm:cxn modelId="{996A1131-636D-4153-9554-CF55C63A6A31}" type="presParOf" srcId="{FF6EFB45-9F37-4EB8-8CBF-CD9C8CC2373F}" destId="{4B6B8D57-2972-4016-909B-2EF838C84331}" srcOrd="2" destOrd="0" presId="urn:microsoft.com/office/officeart/2005/8/layout/cycle3"/>
    <dgm:cxn modelId="{C7C815FD-942D-42BD-AC18-EF7693A2DFD5}" type="presParOf" srcId="{FF6EFB45-9F37-4EB8-8CBF-CD9C8CC2373F}" destId="{44097971-4E6A-4A94-A5D4-8AFDC247776A}" srcOrd="3" destOrd="0" presId="urn:microsoft.com/office/officeart/2005/8/layout/cycle3"/>
    <dgm:cxn modelId="{7255DC41-3F3A-438D-974F-EAF28C169D78}" type="presParOf" srcId="{FF6EFB45-9F37-4EB8-8CBF-CD9C8CC2373F}" destId="{40703C19-4249-48B9-BF65-3CF9D4B73954}" srcOrd="4" destOrd="0" presId="urn:microsoft.com/office/officeart/2005/8/layout/cycle3"/>
    <dgm:cxn modelId="{BB61BB66-49CC-414C-AB43-2D05090C53A9}" type="presParOf" srcId="{FF6EFB45-9F37-4EB8-8CBF-CD9C8CC2373F}" destId="{159504B6-9C60-478F-BC9F-6376D9EC3B2C}" srcOrd="5" destOrd="0" presId="urn:microsoft.com/office/officeart/2005/8/layout/cycle3"/>
    <dgm:cxn modelId="{71BFF8C0-3DD1-41B0-9420-6345D9EDA376}" type="presParOf" srcId="{FF6EFB45-9F37-4EB8-8CBF-CD9C8CC2373F}" destId="{62044DAB-FC76-4842-BD4D-8C1B07D4666F}" srcOrd="6" destOrd="0" presId="urn:microsoft.com/office/officeart/2005/8/layout/cycle3"/>
    <dgm:cxn modelId="{7CE33651-BA08-468A-A30B-F8D1543A1C13}" type="presParOf" srcId="{FF6EFB45-9F37-4EB8-8CBF-CD9C8CC2373F}" destId="{D930C818-8ED1-409F-A2FE-29B9529E6191}" srcOrd="7" destOrd="0" presId="urn:microsoft.com/office/officeart/2005/8/layout/cycle3"/>
    <dgm:cxn modelId="{5A2876A8-F28B-4155-8C71-31AE3C9D9580}" type="presParOf" srcId="{FF6EFB45-9F37-4EB8-8CBF-CD9C8CC2373F}" destId="{DC0F4B44-4BCC-469E-897A-C169FDB5D9D6}" srcOrd="8" destOrd="0" presId="urn:microsoft.com/office/officeart/2005/8/layout/cycle3"/>
    <dgm:cxn modelId="{590AF3D6-4C09-484D-B0FE-EADA1CD845AA}" type="presParOf" srcId="{FF6EFB45-9F37-4EB8-8CBF-CD9C8CC2373F}" destId="{EA21C2AD-13A3-4F8E-8A22-004C4E09EDF8}" srcOrd="9" destOrd="0" presId="urn:microsoft.com/office/officeart/2005/8/layout/cycle3"/>
    <dgm:cxn modelId="{3443A115-BD0A-4E70-A414-B14F58289E5E}" type="presParOf" srcId="{FF6EFB45-9F37-4EB8-8CBF-CD9C8CC2373F}" destId="{B2CDE6DD-F3BB-4381-ADF8-48A6AFDD7D0D}" srcOrd="10" destOrd="0" presId="urn:microsoft.com/office/officeart/2005/8/layout/cycle3"/>
    <dgm:cxn modelId="{7E33D678-86B1-4C1C-8816-0CA40A507B60}" type="presParOf" srcId="{FF6EFB45-9F37-4EB8-8CBF-CD9C8CC2373F}" destId="{43CD482E-9E9E-4832-B293-F2D46FC6AB5E}" srcOrd="11"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E16E98-9DED-4037-9EC2-E32609C1547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A6F4F35F-A2F1-4997-A0DF-F0437CF334A6}">
      <dgm:prSet phldrT="[Texte]" custT="1"/>
      <dgm:spPr>
        <a:solidFill>
          <a:schemeClr val="bg1"/>
        </a:solidFill>
      </dgm:spPr>
      <dgm:t>
        <a:bodyPr/>
        <a:lstStyle/>
        <a:p>
          <a:r>
            <a:rPr lang="fr-FR" sz="1800" b="1" dirty="0">
              <a:solidFill>
                <a:schemeClr val="tx1"/>
              </a:solidFill>
            </a:rPr>
            <a:t>Pré-désinfection:</a:t>
          </a:r>
          <a:r>
            <a:rPr lang="fr-FR" sz="1800" dirty="0">
              <a:solidFill>
                <a:schemeClr val="tx1"/>
              </a:solidFill>
            </a:rPr>
            <a:t> Après démontage des dispositifs médicaux, les instruments doivent être totalement plongés (pendant 15 minutes minimum) dans une solution détergente/désinfectante devant être changée dès qu’elle est trouble. Le temps de trempage, la fréquence de changement des bains et la dilution du produit doivent être vérifiés sur la notice du produit.</a:t>
          </a:r>
        </a:p>
      </dgm:t>
    </dgm:pt>
    <dgm:pt modelId="{FCA2737B-A01A-4D74-8DD3-076470F79E52}" type="parTrans" cxnId="{62AA0466-FD50-43FA-8A9A-0BDEBC54B587}">
      <dgm:prSet/>
      <dgm:spPr/>
      <dgm:t>
        <a:bodyPr/>
        <a:lstStyle/>
        <a:p>
          <a:endParaRPr lang="fr-FR"/>
        </a:p>
      </dgm:t>
    </dgm:pt>
    <dgm:pt modelId="{3D0C272B-A46C-4DF6-B2F7-5AF8C8987318}" type="sibTrans" cxnId="{62AA0466-FD50-43FA-8A9A-0BDEBC54B587}">
      <dgm:prSet/>
      <dgm:spPr/>
      <dgm:t>
        <a:bodyPr/>
        <a:lstStyle/>
        <a:p>
          <a:endParaRPr lang="fr-FR"/>
        </a:p>
      </dgm:t>
    </dgm:pt>
    <dgm:pt modelId="{09015E61-896B-47C8-93F5-C1C8DC02EA0C}">
      <dgm:prSet phldrT="[Texte]" custT="1"/>
      <dgm:spPr>
        <a:solidFill>
          <a:schemeClr val="bg1"/>
        </a:solidFill>
      </dgm:spPr>
      <dgm:t>
        <a:bodyPr/>
        <a:lstStyle/>
        <a:p>
          <a:r>
            <a:rPr lang="fr-FR" sz="1800" b="1" dirty="0">
              <a:solidFill>
                <a:schemeClr val="tx1"/>
              </a:solidFill>
            </a:rPr>
            <a:t>Rinçage</a:t>
          </a:r>
          <a:r>
            <a:rPr lang="fr-FR" sz="1800" dirty="0">
              <a:solidFill>
                <a:schemeClr val="tx1"/>
              </a:solidFill>
            </a:rPr>
            <a:t>: Il permet l’élimination des souillures , du produit détergent/désinfectant et limite le dépôt de sels minéraux. </a:t>
          </a:r>
        </a:p>
      </dgm:t>
    </dgm:pt>
    <dgm:pt modelId="{66F7D541-1453-4086-8D4A-86026AAACF46}" type="parTrans" cxnId="{4DB3CDAB-5CB8-4E07-9D26-9E5E7530DC50}">
      <dgm:prSet/>
      <dgm:spPr/>
      <dgm:t>
        <a:bodyPr/>
        <a:lstStyle/>
        <a:p>
          <a:endParaRPr lang="fr-FR"/>
        </a:p>
      </dgm:t>
    </dgm:pt>
    <dgm:pt modelId="{6EC2F296-106B-4444-998F-001C1474B19F}" type="sibTrans" cxnId="{4DB3CDAB-5CB8-4E07-9D26-9E5E7530DC50}">
      <dgm:prSet/>
      <dgm:spPr/>
      <dgm:t>
        <a:bodyPr/>
        <a:lstStyle/>
        <a:p>
          <a:endParaRPr lang="fr-FR"/>
        </a:p>
      </dgm:t>
    </dgm:pt>
    <dgm:pt modelId="{AE7C25FF-5848-48CE-8291-467B5E9A45D5}">
      <dgm:prSet phldrT="[Texte]" custT="1"/>
      <dgm:spPr>
        <a:solidFill>
          <a:schemeClr val="bg1"/>
        </a:solidFill>
      </dgm:spPr>
      <dgm:t>
        <a:bodyPr/>
        <a:lstStyle/>
        <a:p>
          <a:r>
            <a:rPr lang="fr-FR" sz="1800" b="1" dirty="0">
              <a:solidFill>
                <a:schemeClr val="tx1"/>
              </a:solidFill>
            </a:rPr>
            <a:t>Nettoyage manuel ou par ultra-sons ou avec un laveur-désinfecteur</a:t>
          </a:r>
          <a:r>
            <a:rPr lang="fr-FR" sz="1800" dirty="0">
              <a:solidFill>
                <a:schemeClr val="tx1"/>
              </a:solidFill>
            </a:rPr>
            <a:t>: les instruments peuvent être nettoyés </a:t>
          </a:r>
          <a:r>
            <a:rPr lang="fr-FR" sz="1800" b="1" dirty="0">
              <a:solidFill>
                <a:srgbClr val="00B050"/>
              </a:solidFill>
            </a:rPr>
            <a:t>soit</a:t>
          </a:r>
          <a:r>
            <a:rPr lang="fr-FR" sz="1800" b="1" dirty="0">
              <a:solidFill>
                <a:schemeClr val="tx1"/>
              </a:solidFill>
            </a:rPr>
            <a:t> </a:t>
          </a:r>
          <a:r>
            <a:rPr lang="fr-FR" sz="1800" dirty="0">
              <a:solidFill>
                <a:schemeClr val="tx1"/>
              </a:solidFill>
            </a:rPr>
            <a:t>manuellement avec une brosse; </a:t>
          </a:r>
          <a:r>
            <a:rPr lang="fr-FR" sz="1800" b="1" dirty="0">
              <a:solidFill>
                <a:srgbClr val="00B050"/>
              </a:solidFill>
            </a:rPr>
            <a:t>soit</a:t>
          </a:r>
          <a:r>
            <a:rPr lang="fr-FR" sz="1800" dirty="0">
              <a:solidFill>
                <a:schemeClr val="tx1"/>
              </a:solidFill>
            </a:rPr>
            <a:t> dans un bac à ultra-sons contenant une solution détergente/désinfectante ( fréquence des ondes </a:t>
          </a:r>
          <a:r>
            <a:rPr lang="fr-FR" sz="1800" dirty="0">
              <a:solidFill>
                <a:schemeClr val="tx1"/>
              </a:solidFill>
              <a:latin typeface="Times New Roman" panose="02020603050405020304" pitchFamily="18" charset="0"/>
              <a:cs typeface="Times New Roman" panose="02020603050405020304" pitchFamily="18" charset="0"/>
            </a:rPr>
            <a:t>&gt; 35 </a:t>
          </a:r>
          <a:r>
            <a:rPr lang="fr-FR" sz="1800" dirty="0" err="1">
              <a:solidFill>
                <a:schemeClr val="tx1"/>
              </a:solidFill>
              <a:latin typeface="Times New Roman" panose="02020603050405020304" pitchFamily="18" charset="0"/>
              <a:cs typeface="Times New Roman" panose="02020603050405020304" pitchFamily="18" charset="0"/>
            </a:rPr>
            <a:t>khertz</a:t>
          </a:r>
          <a:r>
            <a:rPr lang="fr-FR" sz="1800" dirty="0">
              <a:solidFill>
                <a:schemeClr val="tx1"/>
              </a:solidFill>
              <a:latin typeface="Times New Roman" panose="02020603050405020304" pitchFamily="18" charset="0"/>
              <a:cs typeface="Times New Roman" panose="02020603050405020304" pitchFamily="18" charset="0"/>
            </a:rPr>
            <a:t> / température comprise entre 20 et 45°C); </a:t>
          </a:r>
          <a:r>
            <a:rPr lang="fr-FR" sz="1800" b="1" dirty="0">
              <a:solidFill>
                <a:srgbClr val="00B050"/>
              </a:solidFill>
            </a:rPr>
            <a:t>soit</a:t>
          </a:r>
          <a:r>
            <a:rPr lang="fr-FR" sz="1800" b="1" dirty="0">
              <a:solidFill>
                <a:schemeClr val="tx1"/>
              </a:solidFill>
            </a:rPr>
            <a:t> </a:t>
          </a:r>
          <a:r>
            <a:rPr lang="fr-FR" sz="1800" dirty="0">
              <a:solidFill>
                <a:schemeClr val="tx1"/>
              </a:solidFill>
            </a:rPr>
            <a:t>dans un laveur-désinfecteur permettant de nettoyer-désinfecter- rincer  et de sécher toute l ‘instrumentation.</a:t>
          </a:r>
        </a:p>
      </dgm:t>
    </dgm:pt>
    <dgm:pt modelId="{B8A14159-92F9-4D79-85FE-2C2BA7E2E63B}" type="parTrans" cxnId="{13BA6122-68C4-4F80-9A91-0B11EC0605A5}">
      <dgm:prSet/>
      <dgm:spPr/>
      <dgm:t>
        <a:bodyPr/>
        <a:lstStyle/>
        <a:p>
          <a:endParaRPr lang="fr-FR"/>
        </a:p>
      </dgm:t>
    </dgm:pt>
    <dgm:pt modelId="{5BD88AF1-106A-41DB-BCFE-26890B960F89}" type="sibTrans" cxnId="{13BA6122-68C4-4F80-9A91-0B11EC0605A5}">
      <dgm:prSet/>
      <dgm:spPr/>
      <dgm:t>
        <a:bodyPr/>
        <a:lstStyle/>
        <a:p>
          <a:endParaRPr lang="fr-FR"/>
        </a:p>
      </dgm:t>
    </dgm:pt>
    <dgm:pt modelId="{49929A8C-73A5-4919-8E5E-4A8052590412}" type="pres">
      <dgm:prSet presAssocID="{15E16E98-9DED-4037-9EC2-E32609C1547D}" presName="Name0" presStyleCnt="0">
        <dgm:presLayoutVars>
          <dgm:chMax val="7"/>
          <dgm:chPref val="7"/>
          <dgm:dir/>
        </dgm:presLayoutVars>
      </dgm:prSet>
      <dgm:spPr/>
    </dgm:pt>
    <dgm:pt modelId="{4C5A1B28-6AF1-49FD-9A66-EAC123FED259}" type="pres">
      <dgm:prSet presAssocID="{15E16E98-9DED-4037-9EC2-E32609C1547D}" presName="Name1" presStyleCnt="0"/>
      <dgm:spPr/>
    </dgm:pt>
    <dgm:pt modelId="{D7E201EE-8BEE-4E6D-AECD-9324CE9B8ACF}" type="pres">
      <dgm:prSet presAssocID="{15E16E98-9DED-4037-9EC2-E32609C1547D}" presName="cycle" presStyleCnt="0"/>
      <dgm:spPr/>
    </dgm:pt>
    <dgm:pt modelId="{66A79D96-B7C9-48AA-A09F-77DD9E7165DD}" type="pres">
      <dgm:prSet presAssocID="{15E16E98-9DED-4037-9EC2-E32609C1547D}" presName="srcNode" presStyleLbl="node1" presStyleIdx="0" presStyleCnt="3"/>
      <dgm:spPr/>
    </dgm:pt>
    <dgm:pt modelId="{E9F0272A-BEE8-4893-9AE2-225E755FD3B5}" type="pres">
      <dgm:prSet presAssocID="{15E16E98-9DED-4037-9EC2-E32609C1547D}" presName="conn" presStyleLbl="parChTrans1D2" presStyleIdx="0" presStyleCnt="1"/>
      <dgm:spPr/>
    </dgm:pt>
    <dgm:pt modelId="{3DD1D1F8-B32A-4A61-8590-734B0682AC3E}" type="pres">
      <dgm:prSet presAssocID="{15E16E98-9DED-4037-9EC2-E32609C1547D}" presName="extraNode" presStyleLbl="node1" presStyleIdx="0" presStyleCnt="3"/>
      <dgm:spPr/>
    </dgm:pt>
    <dgm:pt modelId="{311662FF-8550-4454-8B5F-0BB3D558F558}" type="pres">
      <dgm:prSet presAssocID="{15E16E98-9DED-4037-9EC2-E32609C1547D}" presName="dstNode" presStyleLbl="node1" presStyleIdx="0" presStyleCnt="3"/>
      <dgm:spPr/>
    </dgm:pt>
    <dgm:pt modelId="{38DDD52E-6D39-4FAD-BB80-9192865AE848}" type="pres">
      <dgm:prSet presAssocID="{A6F4F35F-A2F1-4997-A0DF-F0437CF334A6}" presName="text_1" presStyleLbl="node1" presStyleIdx="0" presStyleCnt="3">
        <dgm:presLayoutVars>
          <dgm:bulletEnabled val="1"/>
        </dgm:presLayoutVars>
      </dgm:prSet>
      <dgm:spPr/>
    </dgm:pt>
    <dgm:pt modelId="{BD10BC97-A67F-44EF-BD03-E7C8BC9CD946}" type="pres">
      <dgm:prSet presAssocID="{A6F4F35F-A2F1-4997-A0DF-F0437CF334A6}" presName="accent_1" presStyleCnt="0"/>
      <dgm:spPr/>
    </dgm:pt>
    <dgm:pt modelId="{E2C858A2-EC5E-447E-8C9F-CDCCBC755899}" type="pres">
      <dgm:prSet presAssocID="{A6F4F35F-A2F1-4997-A0DF-F0437CF334A6}" presName="accentRepeatNode" presStyleLbl="solidFgAcc1" presStyleIdx="0" presStyleCnt="3"/>
      <dgm:spPr>
        <a:solidFill>
          <a:srgbClr val="FF0000"/>
        </a:solidFill>
        <a:ln>
          <a:noFill/>
        </a:ln>
      </dgm:spPr>
    </dgm:pt>
    <dgm:pt modelId="{670CC8EE-972F-49C1-8D58-3DAC2DAE8C63}" type="pres">
      <dgm:prSet presAssocID="{09015E61-896B-47C8-93F5-C1C8DC02EA0C}" presName="text_2" presStyleLbl="node1" presStyleIdx="1" presStyleCnt="3">
        <dgm:presLayoutVars>
          <dgm:bulletEnabled val="1"/>
        </dgm:presLayoutVars>
      </dgm:prSet>
      <dgm:spPr/>
    </dgm:pt>
    <dgm:pt modelId="{22CC7E5F-D6CC-43A0-8966-AF48CE72D04A}" type="pres">
      <dgm:prSet presAssocID="{09015E61-896B-47C8-93F5-C1C8DC02EA0C}" presName="accent_2" presStyleCnt="0"/>
      <dgm:spPr/>
    </dgm:pt>
    <dgm:pt modelId="{50F7F39D-5EF3-43AC-9B14-43E01B1FBBD5}" type="pres">
      <dgm:prSet presAssocID="{09015E61-896B-47C8-93F5-C1C8DC02EA0C}" presName="accentRepeatNode" presStyleLbl="solidFgAcc1" presStyleIdx="1" presStyleCnt="3"/>
      <dgm:spPr>
        <a:solidFill>
          <a:srgbClr val="FF0000"/>
        </a:solidFill>
        <a:ln>
          <a:noFill/>
        </a:ln>
      </dgm:spPr>
    </dgm:pt>
    <dgm:pt modelId="{CC8F5A2A-B12E-452D-8B9B-AC345DBA8383}" type="pres">
      <dgm:prSet presAssocID="{AE7C25FF-5848-48CE-8291-467B5E9A45D5}" presName="text_3" presStyleLbl="node1" presStyleIdx="2" presStyleCnt="3" custScaleY="169236" custLinFactNeighborX="3519" custLinFactNeighborY="14942">
        <dgm:presLayoutVars>
          <dgm:bulletEnabled val="1"/>
        </dgm:presLayoutVars>
      </dgm:prSet>
      <dgm:spPr/>
    </dgm:pt>
    <dgm:pt modelId="{C262C408-4EB3-4F6B-90A8-C35818C52AB3}" type="pres">
      <dgm:prSet presAssocID="{AE7C25FF-5848-48CE-8291-467B5E9A45D5}" presName="accent_3" presStyleCnt="0"/>
      <dgm:spPr/>
    </dgm:pt>
    <dgm:pt modelId="{0DA7BC17-8CB0-4BE8-BE53-CDDD8ACE3A9D}" type="pres">
      <dgm:prSet presAssocID="{AE7C25FF-5848-48CE-8291-467B5E9A45D5}" presName="accentRepeatNode" presStyleLbl="solidFgAcc1" presStyleIdx="2" presStyleCnt="3"/>
      <dgm:spPr>
        <a:solidFill>
          <a:srgbClr val="FF0000"/>
        </a:solidFill>
        <a:ln>
          <a:noFill/>
        </a:ln>
      </dgm:spPr>
    </dgm:pt>
  </dgm:ptLst>
  <dgm:cxnLst>
    <dgm:cxn modelId="{13BA6122-68C4-4F80-9A91-0B11EC0605A5}" srcId="{15E16E98-9DED-4037-9EC2-E32609C1547D}" destId="{AE7C25FF-5848-48CE-8291-467B5E9A45D5}" srcOrd="2" destOrd="0" parTransId="{B8A14159-92F9-4D79-85FE-2C2BA7E2E63B}" sibTransId="{5BD88AF1-106A-41DB-BCFE-26890B960F89}"/>
    <dgm:cxn modelId="{0C6B1033-6AD8-4B83-B5EE-5266D767D8B3}" type="presOf" srcId="{AE7C25FF-5848-48CE-8291-467B5E9A45D5}" destId="{CC8F5A2A-B12E-452D-8B9B-AC345DBA8383}" srcOrd="0" destOrd="0" presId="urn:microsoft.com/office/officeart/2008/layout/VerticalCurvedList"/>
    <dgm:cxn modelId="{8AECBD5C-EC7C-417B-90B6-80CEBE2A9CED}" type="presOf" srcId="{09015E61-896B-47C8-93F5-C1C8DC02EA0C}" destId="{670CC8EE-972F-49C1-8D58-3DAC2DAE8C63}" srcOrd="0" destOrd="0" presId="urn:microsoft.com/office/officeart/2008/layout/VerticalCurvedList"/>
    <dgm:cxn modelId="{859D5E65-7860-4B28-A72B-FEB9C5165519}" type="presOf" srcId="{A6F4F35F-A2F1-4997-A0DF-F0437CF334A6}" destId="{38DDD52E-6D39-4FAD-BB80-9192865AE848}" srcOrd="0" destOrd="0" presId="urn:microsoft.com/office/officeart/2008/layout/VerticalCurvedList"/>
    <dgm:cxn modelId="{62AA0466-FD50-43FA-8A9A-0BDEBC54B587}" srcId="{15E16E98-9DED-4037-9EC2-E32609C1547D}" destId="{A6F4F35F-A2F1-4997-A0DF-F0437CF334A6}" srcOrd="0" destOrd="0" parTransId="{FCA2737B-A01A-4D74-8DD3-076470F79E52}" sibTransId="{3D0C272B-A46C-4DF6-B2F7-5AF8C8987318}"/>
    <dgm:cxn modelId="{7F4B688A-0E70-4050-8CDF-41FBCD5AD33D}" type="presOf" srcId="{15E16E98-9DED-4037-9EC2-E32609C1547D}" destId="{49929A8C-73A5-4919-8E5E-4A8052590412}" srcOrd="0" destOrd="0" presId="urn:microsoft.com/office/officeart/2008/layout/VerticalCurvedList"/>
    <dgm:cxn modelId="{4DB3CDAB-5CB8-4E07-9D26-9E5E7530DC50}" srcId="{15E16E98-9DED-4037-9EC2-E32609C1547D}" destId="{09015E61-896B-47C8-93F5-C1C8DC02EA0C}" srcOrd="1" destOrd="0" parTransId="{66F7D541-1453-4086-8D4A-86026AAACF46}" sibTransId="{6EC2F296-106B-4444-998F-001C1474B19F}"/>
    <dgm:cxn modelId="{25DFBBC9-BFA9-4E66-8D86-30731D8F206A}" type="presOf" srcId="{3D0C272B-A46C-4DF6-B2F7-5AF8C8987318}" destId="{E9F0272A-BEE8-4893-9AE2-225E755FD3B5}" srcOrd="0" destOrd="0" presId="urn:microsoft.com/office/officeart/2008/layout/VerticalCurvedList"/>
    <dgm:cxn modelId="{556B3410-24A4-4473-81ED-84B93ECB9FD5}" type="presParOf" srcId="{49929A8C-73A5-4919-8E5E-4A8052590412}" destId="{4C5A1B28-6AF1-49FD-9A66-EAC123FED259}" srcOrd="0" destOrd="0" presId="urn:microsoft.com/office/officeart/2008/layout/VerticalCurvedList"/>
    <dgm:cxn modelId="{E9558124-5795-4FF9-94E4-B42E43150A37}" type="presParOf" srcId="{4C5A1B28-6AF1-49FD-9A66-EAC123FED259}" destId="{D7E201EE-8BEE-4E6D-AECD-9324CE9B8ACF}" srcOrd="0" destOrd="0" presId="urn:microsoft.com/office/officeart/2008/layout/VerticalCurvedList"/>
    <dgm:cxn modelId="{3AF50F48-47B1-4AF3-95CD-8C879E0334B3}" type="presParOf" srcId="{D7E201EE-8BEE-4E6D-AECD-9324CE9B8ACF}" destId="{66A79D96-B7C9-48AA-A09F-77DD9E7165DD}" srcOrd="0" destOrd="0" presId="urn:microsoft.com/office/officeart/2008/layout/VerticalCurvedList"/>
    <dgm:cxn modelId="{F4931467-CFC4-4062-B894-86529CAC7561}" type="presParOf" srcId="{D7E201EE-8BEE-4E6D-AECD-9324CE9B8ACF}" destId="{E9F0272A-BEE8-4893-9AE2-225E755FD3B5}" srcOrd="1" destOrd="0" presId="urn:microsoft.com/office/officeart/2008/layout/VerticalCurvedList"/>
    <dgm:cxn modelId="{FE7A7B4B-87A8-4FC4-A378-5C274FDA40C7}" type="presParOf" srcId="{D7E201EE-8BEE-4E6D-AECD-9324CE9B8ACF}" destId="{3DD1D1F8-B32A-4A61-8590-734B0682AC3E}" srcOrd="2" destOrd="0" presId="urn:microsoft.com/office/officeart/2008/layout/VerticalCurvedList"/>
    <dgm:cxn modelId="{E23649E8-5AA6-41D0-AA3A-B55B15649102}" type="presParOf" srcId="{D7E201EE-8BEE-4E6D-AECD-9324CE9B8ACF}" destId="{311662FF-8550-4454-8B5F-0BB3D558F558}" srcOrd="3" destOrd="0" presId="urn:microsoft.com/office/officeart/2008/layout/VerticalCurvedList"/>
    <dgm:cxn modelId="{4A126510-5950-45B6-A7F4-E10A066C4724}" type="presParOf" srcId="{4C5A1B28-6AF1-49FD-9A66-EAC123FED259}" destId="{38DDD52E-6D39-4FAD-BB80-9192865AE848}" srcOrd="1" destOrd="0" presId="urn:microsoft.com/office/officeart/2008/layout/VerticalCurvedList"/>
    <dgm:cxn modelId="{F9AFFB2F-D989-4DF4-907A-B3B5AA72C68D}" type="presParOf" srcId="{4C5A1B28-6AF1-49FD-9A66-EAC123FED259}" destId="{BD10BC97-A67F-44EF-BD03-E7C8BC9CD946}" srcOrd="2" destOrd="0" presId="urn:microsoft.com/office/officeart/2008/layout/VerticalCurvedList"/>
    <dgm:cxn modelId="{01ED89C4-AFD7-4D2C-A008-C3E695C78B97}" type="presParOf" srcId="{BD10BC97-A67F-44EF-BD03-E7C8BC9CD946}" destId="{E2C858A2-EC5E-447E-8C9F-CDCCBC755899}" srcOrd="0" destOrd="0" presId="urn:microsoft.com/office/officeart/2008/layout/VerticalCurvedList"/>
    <dgm:cxn modelId="{72D5D1B2-FE98-45A2-9E0E-C72DD6EF9DC1}" type="presParOf" srcId="{4C5A1B28-6AF1-49FD-9A66-EAC123FED259}" destId="{670CC8EE-972F-49C1-8D58-3DAC2DAE8C63}" srcOrd="3" destOrd="0" presId="urn:microsoft.com/office/officeart/2008/layout/VerticalCurvedList"/>
    <dgm:cxn modelId="{6D78F317-6317-4377-9D6E-7BF054A802EA}" type="presParOf" srcId="{4C5A1B28-6AF1-49FD-9A66-EAC123FED259}" destId="{22CC7E5F-D6CC-43A0-8966-AF48CE72D04A}" srcOrd="4" destOrd="0" presId="urn:microsoft.com/office/officeart/2008/layout/VerticalCurvedList"/>
    <dgm:cxn modelId="{7F8655E9-FFE5-4B47-850C-D71D95F88529}" type="presParOf" srcId="{22CC7E5F-D6CC-43A0-8966-AF48CE72D04A}" destId="{50F7F39D-5EF3-43AC-9B14-43E01B1FBBD5}" srcOrd="0" destOrd="0" presId="urn:microsoft.com/office/officeart/2008/layout/VerticalCurvedList"/>
    <dgm:cxn modelId="{D228D922-8486-4F58-9C4F-D2B09F65199C}" type="presParOf" srcId="{4C5A1B28-6AF1-49FD-9A66-EAC123FED259}" destId="{CC8F5A2A-B12E-452D-8B9B-AC345DBA8383}" srcOrd="5" destOrd="0" presId="urn:microsoft.com/office/officeart/2008/layout/VerticalCurvedList"/>
    <dgm:cxn modelId="{2CF53A7A-A65A-4316-9A27-720CD605014B}" type="presParOf" srcId="{4C5A1B28-6AF1-49FD-9A66-EAC123FED259}" destId="{C262C408-4EB3-4F6B-90A8-C35818C52AB3}" srcOrd="6" destOrd="0" presId="urn:microsoft.com/office/officeart/2008/layout/VerticalCurvedList"/>
    <dgm:cxn modelId="{0B4C5050-BCE7-4166-9FF4-66343E7D69EC}" type="presParOf" srcId="{C262C408-4EB3-4F6B-90A8-C35818C52AB3}" destId="{0DA7BC17-8CB0-4BE8-BE53-CDDD8ACE3A9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1FB1B8-0BBC-433D-BD2D-4F7B6B51B9A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58F4568B-C32B-430F-A875-A825CBF7F096}">
      <dgm:prSet phldrT="[Texte]" custT="1"/>
      <dgm:spPr>
        <a:solidFill>
          <a:schemeClr val="bg1"/>
        </a:solidFill>
      </dgm:spPr>
      <dgm:t>
        <a:bodyPr/>
        <a:lstStyle/>
        <a:p>
          <a:r>
            <a:rPr lang="fr-FR" sz="1800" b="1" dirty="0">
              <a:solidFill>
                <a:schemeClr val="tx1"/>
              </a:solidFill>
            </a:rPr>
            <a:t>Rinçage</a:t>
          </a:r>
          <a:r>
            <a:rPr lang="fr-FR" sz="1800" dirty="0">
              <a:solidFill>
                <a:schemeClr val="tx1"/>
              </a:solidFill>
            </a:rPr>
            <a:t>: permet d’éliminer sur les instruments  le produit détergent/désinfectant pouvant générer de la corrosion lors de la stérilisation .</a:t>
          </a:r>
        </a:p>
      </dgm:t>
    </dgm:pt>
    <dgm:pt modelId="{DDD3D60C-5FFF-44C7-AE94-B2D653F1BF69}" type="parTrans" cxnId="{AEA0057C-A47A-439A-9264-0456796A2061}">
      <dgm:prSet/>
      <dgm:spPr/>
      <dgm:t>
        <a:bodyPr/>
        <a:lstStyle/>
        <a:p>
          <a:endParaRPr lang="fr-FR"/>
        </a:p>
      </dgm:t>
    </dgm:pt>
    <dgm:pt modelId="{7E20166B-77D5-47FD-8E28-CF284803BC45}" type="sibTrans" cxnId="{AEA0057C-A47A-439A-9264-0456796A2061}">
      <dgm:prSet/>
      <dgm:spPr/>
      <dgm:t>
        <a:bodyPr/>
        <a:lstStyle/>
        <a:p>
          <a:endParaRPr lang="fr-FR"/>
        </a:p>
      </dgm:t>
    </dgm:pt>
    <dgm:pt modelId="{A7684942-48E4-4407-905E-3D577AC41A04}">
      <dgm:prSet phldrT="[Texte]" custT="1"/>
      <dgm:spPr>
        <a:solidFill>
          <a:schemeClr val="bg1"/>
        </a:solidFill>
      </dgm:spPr>
      <dgm:t>
        <a:bodyPr/>
        <a:lstStyle/>
        <a:p>
          <a:r>
            <a:rPr lang="fr-FR" sz="1800" b="1" dirty="0">
              <a:solidFill>
                <a:schemeClr val="tx1"/>
              </a:solidFill>
            </a:rPr>
            <a:t>Séchage: </a:t>
          </a:r>
          <a:r>
            <a:rPr lang="fr-FR" sz="1800" b="0" dirty="0">
              <a:solidFill>
                <a:schemeClr val="tx1"/>
              </a:solidFill>
            </a:rPr>
            <a:t>il doit être effectué soigneusement pour </a:t>
          </a:r>
          <a:r>
            <a:rPr lang="fr-FR" sz="1800" dirty="0">
              <a:solidFill>
                <a:schemeClr val="tx1"/>
              </a:solidFill>
            </a:rPr>
            <a:t> permettre le contact de l’agent stérilisant ( vapeur d’eau saturée) avec toutes les surfaces des instruments et éviter leur recontamination. Il se fait à l’aide d’un support en non-tissé propre à usage unique ou d’une machine à sécher ou par air comprimé filtré.</a:t>
          </a:r>
        </a:p>
      </dgm:t>
    </dgm:pt>
    <dgm:pt modelId="{A1F83967-7CCE-4ED4-AE55-FD1677A55558}" type="parTrans" cxnId="{25F61629-DAD9-41E1-932A-C7000517866F}">
      <dgm:prSet/>
      <dgm:spPr/>
      <dgm:t>
        <a:bodyPr/>
        <a:lstStyle/>
        <a:p>
          <a:endParaRPr lang="fr-FR"/>
        </a:p>
      </dgm:t>
    </dgm:pt>
    <dgm:pt modelId="{AC74D695-C2DE-457F-8416-88E710C304FF}" type="sibTrans" cxnId="{25F61629-DAD9-41E1-932A-C7000517866F}">
      <dgm:prSet/>
      <dgm:spPr/>
      <dgm:t>
        <a:bodyPr/>
        <a:lstStyle/>
        <a:p>
          <a:endParaRPr lang="fr-FR"/>
        </a:p>
      </dgm:t>
    </dgm:pt>
    <dgm:pt modelId="{6F122C36-531A-44A8-A550-3EB9C30E8CA3}">
      <dgm:prSet phldrT="[Texte]" custT="1"/>
      <dgm:spPr>
        <a:solidFill>
          <a:schemeClr val="bg1"/>
        </a:solidFill>
      </dgm:spPr>
      <dgm:t>
        <a:bodyPr/>
        <a:lstStyle/>
        <a:p>
          <a:r>
            <a:rPr lang="fr-FR" sz="1800" b="1" dirty="0">
              <a:solidFill>
                <a:schemeClr val="tx1"/>
              </a:solidFill>
            </a:rPr>
            <a:t>Lubrification</a:t>
          </a:r>
          <a:r>
            <a:rPr lang="fr-FR" sz="1800" dirty="0">
              <a:solidFill>
                <a:schemeClr val="tx1"/>
              </a:solidFill>
            </a:rPr>
            <a:t>: des instruments rotatifs ( turbines, </a:t>
          </a:r>
          <a:r>
            <a:rPr lang="fr-FR" sz="1800" dirty="0" err="1">
              <a:solidFill>
                <a:schemeClr val="tx1"/>
              </a:solidFill>
            </a:rPr>
            <a:t>contre-angle</a:t>
          </a:r>
          <a:r>
            <a:rPr lang="fr-FR" sz="1800" dirty="0">
              <a:solidFill>
                <a:schemeClr val="tx1"/>
              </a:solidFill>
            </a:rPr>
            <a:t>, pièce à main…)  après lavage et avant conditionnement . L’utilisation d’automates est recommandée.</a:t>
          </a:r>
        </a:p>
      </dgm:t>
    </dgm:pt>
    <dgm:pt modelId="{F2C655AE-97D0-4157-812B-40950CD69EEF}" type="parTrans" cxnId="{AC570DC3-6EBC-4197-B81C-65C9ED3AFB7D}">
      <dgm:prSet/>
      <dgm:spPr/>
      <dgm:t>
        <a:bodyPr/>
        <a:lstStyle/>
        <a:p>
          <a:endParaRPr lang="fr-FR"/>
        </a:p>
      </dgm:t>
    </dgm:pt>
    <dgm:pt modelId="{66AC6543-047B-4983-B1F5-F065C5630EB4}" type="sibTrans" cxnId="{AC570DC3-6EBC-4197-B81C-65C9ED3AFB7D}">
      <dgm:prSet/>
      <dgm:spPr/>
      <dgm:t>
        <a:bodyPr/>
        <a:lstStyle/>
        <a:p>
          <a:endParaRPr lang="fr-FR"/>
        </a:p>
      </dgm:t>
    </dgm:pt>
    <dgm:pt modelId="{ED3FC1B7-DAF3-42DE-A1D6-3A3E5516B2A9}">
      <dgm:prSet custT="1"/>
      <dgm:spPr>
        <a:solidFill>
          <a:schemeClr val="bg1"/>
        </a:solidFill>
      </dgm:spPr>
      <dgm:t>
        <a:bodyPr/>
        <a:lstStyle/>
        <a:p>
          <a:r>
            <a:rPr lang="fr-FR" sz="1800" b="1" dirty="0">
              <a:solidFill>
                <a:schemeClr val="tx1"/>
              </a:solidFill>
            </a:rPr>
            <a:t>Conditionnement:</a:t>
          </a:r>
          <a:r>
            <a:rPr lang="fr-FR" sz="1800" dirty="0">
              <a:solidFill>
                <a:schemeClr val="tx1"/>
              </a:solidFill>
            </a:rPr>
            <a:t> Avant passage à l’autoclave et après vérification, les instruments doivent être emballés dans des « </a:t>
          </a:r>
          <a:r>
            <a:rPr lang="fr-FR" sz="1800" b="1" dirty="0">
              <a:solidFill>
                <a:srgbClr val="00B050"/>
              </a:solidFill>
            </a:rPr>
            <a:t>systèmes de barrière stérile préformés </a:t>
          </a:r>
          <a:r>
            <a:rPr lang="fr-FR" sz="1800" dirty="0">
              <a:solidFill>
                <a:schemeClr val="tx1"/>
              </a:solidFill>
            </a:rPr>
            <a:t>»comme des cassettes adaptées  ou des sachets ( NF EN ISO 11607-1) de préférence avec une thermo soudeuse (NF EN ISO 11607-2) avec une largeur de  bande de </a:t>
          </a:r>
          <a:r>
            <a:rPr lang="fr-FR" sz="1800">
              <a:solidFill>
                <a:schemeClr val="tx1"/>
              </a:solidFill>
            </a:rPr>
            <a:t>collage d’au moins </a:t>
          </a:r>
          <a:r>
            <a:rPr lang="fr-FR" sz="1800" dirty="0">
              <a:solidFill>
                <a:schemeClr val="tx1"/>
              </a:solidFill>
            </a:rPr>
            <a:t>6 mm ( EN 868-5)</a:t>
          </a:r>
        </a:p>
      </dgm:t>
    </dgm:pt>
    <dgm:pt modelId="{A97B582D-9B03-4BC1-B7A0-4F4E0B696185}" type="parTrans" cxnId="{19121D1C-F684-4AEF-A0DA-E25B8BA645FE}">
      <dgm:prSet/>
      <dgm:spPr/>
      <dgm:t>
        <a:bodyPr/>
        <a:lstStyle/>
        <a:p>
          <a:endParaRPr lang="fr-FR"/>
        </a:p>
      </dgm:t>
    </dgm:pt>
    <dgm:pt modelId="{A388D558-240A-45B6-8456-F62DCD4A2845}" type="sibTrans" cxnId="{19121D1C-F684-4AEF-A0DA-E25B8BA645FE}">
      <dgm:prSet/>
      <dgm:spPr/>
      <dgm:t>
        <a:bodyPr/>
        <a:lstStyle/>
        <a:p>
          <a:endParaRPr lang="fr-FR"/>
        </a:p>
      </dgm:t>
    </dgm:pt>
    <dgm:pt modelId="{29761DCC-DF36-48D5-86B6-DD3265804D63}" type="pres">
      <dgm:prSet presAssocID="{1F1FB1B8-0BBC-433D-BD2D-4F7B6B51B9AB}" presName="Name0" presStyleCnt="0">
        <dgm:presLayoutVars>
          <dgm:chMax val="7"/>
          <dgm:chPref val="7"/>
          <dgm:dir/>
        </dgm:presLayoutVars>
      </dgm:prSet>
      <dgm:spPr/>
    </dgm:pt>
    <dgm:pt modelId="{63AA6971-787E-48F6-B824-CB29E2D655F7}" type="pres">
      <dgm:prSet presAssocID="{1F1FB1B8-0BBC-433D-BD2D-4F7B6B51B9AB}" presName="Name1" presStyleCnt="0"/>
      <dgm:spPr/>
    </dgm:pt>
    <dgm:pt modelId="{70D9F943-A075-4F1A-B3D1-E36FF60C46F8}" type="pres">
      <dgm:prSet presAssocID="{1F1FB1B8-0BBC-433D-BD2D-4F7B6B51B9AB}" presName="cycle" presStyleCnt="0"/>
      <dgm:spPr/>
    </dgm:pt>
    <dgm:pt modelId="{14D8D8BF-3615-4AFB-AECC-925BFE7E183F}" type="pres">
      <dgm:prSet presAssocID="{1F1FB1B8-0BBC-433D-BD2D-4F7B6B51B9AB}" presName="srcNode" presStyleLbl="node1" presStyleIdx="0" presStyleCnt="4"/>
      <dgm:spPr/>
    </dgm:pt>
    <dgm:pt modelId="{9655CA78-B711-45A7-BE60-5A0E92C09BFA}" type="pres">
      <dgm:prSet presAssocID="{1F1FB1B8-0BBC-433D-BD2D-4F7B6B51B9AB}" presName="conn" presStyleLbl="parChTrans1D2" presStyleIdx="0" presStyleCnt="1"/>
      <dgm:spPr/>
    </dgm:pt>
    <dgm:pt modelId="{5A73F711-268C-43F9-8C2F-9E387621E5D0}" type="pres">
      <dgm:prSet presAssocID="{1F1FB1B8-0BBC-433D-BD2D-4F7B6B51B9AB}" presName="extraNode" presStyleLbl="node1" presStyleIdx="0" presStyleCnt="4"/>
      <dgm:spPr/>
    </dgm:pt>
    <dgm:pt modelId="{4E432503-E554-46A6-B704-351B5BC9CAED}" type="pres">
      <dgm:prSet presAssocID="{1F1FB1B8-0BBC-433D-BD2D-4F7B6B51B9AB}" presName="dstNode" presStyleLbl="node1" presStyleIdx="0" presStyleCnt="4"/>
      <dgm:spPr/>
    </dgm:pt>
    <dgm:pt modelId="{D4C23265-2F14-4A44-8533-86B2D608254E}" type="pres">
      <dgm:prSet presAssocID="{58F4568B-C32B-430F-A875-A825CBF7F096}" presName="text_1" presStyleLbl="node1" presStyleIdx="0" presStyleCnt="4">
        <dgm:presLayoutVars>
          <dgm:bulletEnabled val="1"/>
        </dgm:presLayoutVars>
      </dgm:prSet>
      <dgm:spPr/>
    </dgm:pt>
    <dgm:pt modelId="{29C9CC5E-0621-4F12-ADF9-1B9F702B5C44}" type="pres">
      <dgm:prSet presAssocID="{58F4568B-C32B-430F-A875-A825CBF7F096}" presName="accent_1" presStyleCnt="0"/>
      <dgm:spPr/>
    </dgm:pt>
    <dgm:pt modelId="{988FA9FC-3923-4AA7-8C13-FB5210E045EB}" type="pres">
      <dgm:prSet presAssocID="{58F4568B-C32B-430F-A875-A825CBF7F096}" presName="accentRepeatNode" presStyleLbl="solidFgAcc1" presStyleIdx="0" presStyleCnt="4"/>
      <dgm:spPr>
        <a:solidFill>
          <a:srgbClr val="FFFF00"/>
        </a:solidFill>
        <a:ln>
          <a:noFill/>
        </a:ln>
      </dgm:spPr>
    </dgm:pt>
    <dgm:pt modelId="{CDBD2A9B-4C3B-49D1-AABA-67A80610890C}" type="pres">
      <dgm:prSet presAssocID="{A7684942-48E4-4407-905E-3D577AC41A04}" presName="text_2" presStyleLbl="node1" presStyleIdx="1" presStyleCnt="4">
        <dgm:presLayoutVars>
          <dgm:bulletEnabled val="1"/>
        </dgm:presLayoutVars>
      </dgm:prSet>
      <dgm:spPr/>
    </dgm:pt>
    <dgm:pt modelId="{1E1F75E2-A7F5-40AD-925A-B9BE0BAA529B}" type="pres">
      <dgm:prSet presAssocID="{A7684942-48E4-4407-905E-3D577AC41A04}" presName="accent_2" presStyleCnt="0"/>
      <dgm:spPr/>
    </dgm:pt>
    <dgm:pt modelId="{BBE86CE3-A9C3-42EC-8009-AF34FE61D6F7}" type="pres">
      <dgm:prSet presAssocID="{A7684942-48E4-4407-905E-3D577AC41A04}" presName="accentRepeatNode" presStyleLbl="solidFgAcc1" presStyleIdx="1" presStyleCnt="4"/>
      <dgm:spPr>
        <a:solidFill>
          <a:srgbClr val="FFFF00"/>
        </a:solidFill>
        <a:ln>
          <a:noFill/>
        </a:ln>
      </dgm:spPr>
    </dgm:pt>
    <dgm:pt modelId="{C6BDF863-158F-40F1-B5CC-2361FCB549A9}" type="pres">
      <dgm:prSet presAssocID="{6F122C36-531A-44A8-A550-3EB9C30E8CA3}" presName="text_3" presStyleLbl="node1" presStyleIdx="2" presStyleCnt="4" custLinFactNeighborX="-269" custLinFactNeighborY="7456">
        <dgm:presLayoutVars>
          <dgm:bulletEnabled val="1"/>
        </dgm:presLayoutVars>
      </dgm:prSet>
      <dgm:spPr/>
    </dgm:pt>
    <dgm:pt modelId="{50D1C330-91FF-4353-9751-C1595CE5B7AB}" type="pres">
      <dgm:prSet presAssocID="{6F122C36-531A-44A8-A550-3EB9C30E8CA3}" presName="accent_3" presStyleCnt="0"/>
      <dgm:spPr/>
    </dgm:pt>
    <dgm:pt modelId="{FA7F72DA-CFE6-4178-B908-E2032F5D8F9E}" type="pres">
      <dgm:prSet presAssocID="{6F122C36-531A-44A8-A550-3EB9C30E8CA3}" presName="accentRepeatNode" presStyleLbl="solidFgAcc1" presStyleIdx="2" presStyleCnt="4"/>
      <dgm:spPr>
        <a:solidFill>
          <a:srgbClr val="FFFF00"/>
        </a:solidFill>
        <a:ln>
          <a:noFill/>
        </a:ln>
      </dgm:spPr>
    </dgm:pt>
    <dgm:pt modelId="{44B22BB3-535B-41A7-9D33-22C3A4C1BA1B}" type="pres">
      <dgm:prSet presAssocID="{ED3FC1B7-DAF3-42DE-A1D6-3A3E5516B2A9}" presName="text_4" presStyleLbl="node1" presStyleIdx="3" presStyleCnt="4">
        <dgm:presLayoutVars>
          <dgm:bulletEnabled val="1"/>
        </dgm:presLayoutVars>
      </dgm:prSet>
      <dgm:spPr/>
    </dgm:pt>
    <dgm:pt modelId="{BA698575-5417-4920-9143-49BAB5944621}" type="pres">
      <dgm:prSet presAssocID="{ED3FC1B7-DAF3-42DE-A1D6-3A3E5516B2A9}" presName="accent_4" presStyleCnt="0"/>
      <dgm:spPr/>
    </dgm:pt>
    <dgm:pt modelId="{9CD39701-4A1B-48C8-9CA9-06226EE5A2C3}" type="pres">
      <dgm:prSet presAssocID="{ED3FC1B7-DAF3-42DE-A1D6-3A3E5516B2A9}" presName="accentRepeatNode" presStyleLbl="solidFgAcc1" presStyleIdx="3" presStyleCnt="4"/>
      <dgm:spPr>
        <a:solidFill>
          <a:srgbClr val="FFFF00"/>
        </a:solidFill>
        <a:ln>
          <a:noFill/>
        </a:ln>
      </dgm:spPr>
    </dgm:pt>
  </dgm:ptLst>
  <dgm:cxnLst>
    <dgm:cxn modelId="{A5B89018-E6B3-461F-94CD-97DD4755D32B}" type="presOf" srcId="{A7684942-48E4-4407-905E-3D577AC41A04}" destId="{CDBD2A9B-4C3B-49D1-AABA-67A80610890C}" srcOrd="0" destOrd="0" presId="urn:microsoft.com/office/officeart/2008/layout/VerticalCurvedList"/>
    <dgm:cxn modelId="{19121D1C-F684-4AEF-A0DA-E25B8BA645FE}" srcId="{1F1FB1B8-0BBC-433D-BD2D-4F7B6B51B9AB}" destId="{ED3FC1B7-DAF3-42DE-A1D6-3A3E5516B2A9}" srcOrd="3" destOrd="0" parTransId="{A97B582D-9B03-4BC1-B7A0-4F4E0B696185}" sibTransId="{A388D558-240A-45B6-8456-F62DCD4A2845}"/>
    <dgm:cxn modelId="{25F61629-DAD9-41E1-932A-C7000517866F}" srcId="{1F1FB1B8-0BBC-433D-BD2D-4F7B6B51B9AB}" destId="{A7684942-48E4-4407-905E-3D577AC41A04}" srcOrd="1" destOrd="0" parTransId="{A1F83967-7CCE-4ED4-AE55-FD1677A55558}" sibTransId="{AC74D695-C2DE-457F-8416-88E710C304FF}"/>
    <dgm:cxn modelId="{D810A73E-A843-4680-A2AF-FF6CBD6128E7}" type="presOf" srcId="{58F4568B-C32B-430F-A875-A825CBF7F096}" destId="{D4C23265-2F14-4A44-8533-86B2D608254E}" srcOrd="0" destOrd="0" presId="urn:microsoft.com/office/officeart/2008/layout/VerticalCurvedList"/>
    <dgm:cxn modelId="{33467677-CF9C-4348-9B7D-02E2E7D0EEF4}" type="presOf" srcId="{ED3FC1B7-DAF3-42DE-A1D6-3A3E5516B2A9}" destId="{44B22BB3-535B-41A7-9D33-22C3A4C1BA1B}" srcOrd="0" destOrd="0" presId="urn:microsoft.com/office/officeart/2008/layout/VerticalCurvedList"/>
    <dgm:cxn modelId="{AEA0057C-A47A-439A-9264-0456796A2061}" srcId="{1F1FB1B8-0BBC-433D-BD2D-4F7B6B51B9AB}" destId="{58F4568B-C32B-430F-A875-A825CBF7F096}" srcOrd="0" destOrd="0" parTransId="{DDD3D60C-5FFF-44C7-AE94-B2D653F1BF69}" sibTransId="{7E20166B-77D5-47FD-8E28-CF284803BC45}"/>
    <dgm:cxn modelId="{5F8CB386-2C1E-4B64-8123-BCD1032E5215}" type="presOf" srcId="{6F122C36-531A-44A8-A550-3EB9C30E8CA3}" destId="{C6BDF863-158F-40F1-B5CC-2361FCB549A9}" srcOrd="0" destOrd="0" presId="urn:microsoft.com/office/officeart/2008/layout/VerticalCurvedList"/>
    <dgm:cxn modelId="{66AD5994-9EED-4ADF-A2FC-5599762F9A0D}" type="presOf" srcId="{1F1FB1B8-0BBC-433D-BD2D-4F7B6B51B9AB}" destId="{29761DCC-DF36-48D5-86B6-DD3265804D63}" srcOrd="0" destOrd="0" presId="urn:microsoft.com/office/officeart/2008/layout/VerticalCurvedList"/>
    <dgm:cxn modelId="{AC570DC3-6EBC-4197-B81C-65C9ED3AFB7D}" srcId="{1F1FB1B8-0BBC-433D-BD2D-4F7B6B51B9AB}" destId="{6F122C36-531A-44A8-A550-3EB9C30E8CA3}" srcOrd="2" destOrd="0" parTransId="{F2C655AE-97D0-4157-812B-40950CD69EEF}" sibTransId="{66AC6543-047B-4983-B1F5-F065C5630EB4}"/>
    <dgm:cxn modelId="{27CFC7FD-46D0-421C-9A22-BBBAD5287432}" type="presOf" srcId="{7E20166B-77D5-47FD-8E28-CF284803BC45}" destId="{9655CA78-B711-45A7-BE60-5A0E92C09BFA}" srcOrd="0" destOrd="0" presId="urn:microsoft.com/office/officeart/2008/layout/VerticalCurvedList"/>
    <dgm:cxn modelId="{8698B3DE-4A6C-465F-ABB4-FFF5A4F36EAD}" type="presParOf" srcId="{29761DCC-DF36-48D5-86B6-DD3265804D63}" destId="{63AA6971-787E-48F6-B824-CB29E2D655F7}" srcOrd="0" destOrd="0" presId="urn:microsoft.com/office/officeart/2008/layout/VerticalCurvedList"/>
    <dgm:cxn modelId="{B1584FAD-E747-4584-9C89-186F851F4689}" type="presParOf" srcId="{63AA6971-787E-48F6-B824-CB29E2D655F7}" destId="{70D9F943-A075-4F1A-B3D1-E36FF60C46F8}" srcOrd="0" destOrd="0" presId="urn:microsoft.com/office/officeart/2008/layout/VerticalCurvedList"/>
    <dgm:cxn modelId="{683890D5-6383-4C20-91D6-1EBF46EBA962}" type="presParOf" srcId="{70D9F943-A075-4F1A-B3D1-E36FF60C46F8}" destId="{14D8D8BF-3615-4AFB-AECC-925BFE7E183F}" srcOrd="0" destOrd="0" presId="urn:microsoft.com/office/officeart/2008/layout/VerticalCurvedList"/>
    <dgm:cxn modelId="{1BEDAD86-0025-4518-9F33-C5C018FECAB8}" type="presParOf" srcId="{70D9F943-A075-4F1A-B3D1-E36FF60C46F8}" destId="{9655CA78-B711-45A7-BE60-5A0E92C09BFA}" srcOrd="1" destOrd="0" presId="urn:microsoft.com/office/officeart/2008/layout/VerticalCurvedList"/>
    <dgm:cxn modelId="{99EC51F4-C16A-43C0-9519-31695DAA405A}" type="presParOf" srcId="{70D9F943-A075-4F1A-B3D1-E36FF60C46F8}" destId="{5A73F711-268C-43F9-8C2F-9E387621E5D0}" srcOrd="2" destOrd="0" presId="urn:microsoft.com/office/officeart/2008/layout/VerticalCurvedList"/>
    <dgm:cxn modelId="{4EF831CA-C7EE-44E6-BD1D-6BDDAFBC6CCB}" type="presParOf" srcId="{70D9F943-A075-4F1A-B3D1-E36FF60C46F8}" destId="{4E432503-E554-46A6-B704-351B5BC9CAED}" srcOrd="3" destOrd="0" presId="urn:microsoft.com/office/officeart/2008/layout/VerticalCurvedList"/>
    <dgm:cxn modelId="{8326F2F9-A57C-4AE2-ACE1-5D07537FA5C0}" type="presParOf" srcId="{63AA6971-787E-48F6-B824-CB29E2D655F7}" destId="{D4C23265-2F14-4A44-8533-86B2D608254E}" srcOrd="1" destOrd="0" presId="urn:microsoft.com/office/officeart/2008/layout/VerticalCurvedList"/>
    <dgm:cxn modelId="{9931D48A-25A4-4002-A4B2-82F173A2D112}" type="presParOf" srcId="{63AA6971-787E-48F6-B824-CB29E2D655F7}" destId="{29C9CC5E-0621-4F12-ADF9-1B9F702B5C44}" srcOrd="2" destOrd="0" presId="urn:microsoft.com/office/officeart/2008/layout/VerticalCurvedList"/>
    <dgm:cxn modelId="{32180F2C-DA81-4AFD-95AF-50219E5BC624}" type="presParOf" srcId="{29C9CC5E-0621-4F12-ADF9-1B9F702B5C44}" destId="{988FA9FC-3923-4AA7-8C13-FB5210E045EB}" srcOrd="0" destOrd="0" presId="urn:microsoft.com/office/officeart/2008/layout/VerticalCurvedList"/>
    <dgm:cxn modelId="{898D3A73-0C43-4700-922A-BC6BDC9B5005}" type="presParOf" srcId="{63AA6971-787E-48F6-B824-CB29E2D655F7}" destId="{CDBD2A9B-4C3B-49D1-AABA-67A80610890C}" srcOrd="3" destOrd="0" presId="urn:microsoft.com/office/officeart/2008/layout/VerticalCurvedList"/>
    <dgm:cxn modelId="{FB394777-A3DB-427A-AFC8-8503C694CDBE}" type="presParOf" srcId="{63AA6971-787E-48F6-B824-CB29E2D655F7}" destId="{1E1F75E2-A7F5-40AD-925A-B9BE0BAA529B}" srcOrd="4" destOrd="0" presId="urn:microsoft.com/office/officeart/2008/layout/VerticalCurvedList"/>
    <dgm:cxn modelId="{E64CEEF4-5504-44D3-B138-FE73E03CE7F3}" type="presParOf" srcId="{1E1F75E2-A7F5-40AD-925A-B9BE0BAA529B}" destId="{BBE86CE3-A9C3-42EC-8009-AF34FE61D6F7}" srcOrd="0" destOrd="0" presId="urn:microsoft.com/office/officeart/2008/layout/VerticalCurvedList"/>
    <dgm:cxn modelId="{2A54664F-F19E-4FB5-9249-3ED36852739F}" type="presParOf" srcId="{63AA6971-787E-48F6-B824-CB29E2D655F7}" destId="{C6BDF863-158F-40F1-B5CC-2361FCB549A9}" srcOrd="5" destOrd="0" presId="urn:microsoft.com/office/officeart/2008/layout/VerticalCurvedList"/>
    <dgm:cxn modelId="{66FE8408-EA94-4C15-9249-5F0F6523FDE8}" type="presParOf" srcId="{63AA6971-787E-48F6-B824-CB29E2D655F7}" destId="{50D1C330-91FF-4353-9751-C1595CE5B7AB}" srcOrd="6" destOrd="0" presId="urn:microsoft.com/office/officeart/2008/layout/VerticalCurvedList"/>
    <dgm:cxn modelId="{F29DC39C-32CC-4480-93B3-F089F71B3B40}" type="presParOf" srcId="{50D1C330-91FF-4353-9751-C1595CE5B7AB}" destId="{FA7F72DA-CFE6-4178-B908-E2032F5D8F9E}" srcOrd="0" destOrd="0" presId="urn:microsoft.com/office/officeart/2008/layout/VerticalCurvedList"/>
    <dgm:cxn modelId="{2F77CF72-76BD-4704-B888-364A9C01CF9E}" type="presParOf" srcId="{63AA6971-787E-48F6-B824-CB29E2D655F7}" destId="{44B22BB3-535B-41A7-9D33-22C3A4C1BA1B}" srcOrd="7" destOrd="0" presId="urn:microsoft.com/office/officeart/2008/layout/VerticalCurvedList"/>
    <dgm:cxn modelId="{002F8926-26D3-458C-8451-CECFFFCBACDB}" type="presParOf" srcId="{63AA6971-787E-48F6-B824-CB29E2D655F7}" destId="{BA698575-5417-4920-9143-49BAB5944621}" srcOrd="8" destOrd="0" presId="urn:microsoft.com/office/officeart/2008/layout/VerticalCurvedList"/>
    <dgm:cxn modelId="{595AB1D0-5E4D-4AAA-A31C-62EF973BF620}" type="presParOf" srcId="{BA698575-5417-4920-9143-49BAB5944621}" destId="{9CD39701-4A1B-48C8-9CA9-06226EE5A2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1FB1B8-0BBC-433D-BD2D-4F7B6B51B9A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58F4568B-C32B-430F-A875-A825CBF7F096}">
      <dgm:prSet phldrT="[Texte]" custT="1"/>
      <dgm:spPr>
        <a:solidFill>
          <a:schemeClr val="bg1"/>
        </a:solidFill>
      </dgm:spPr>
      <dgm:t>
        <a:bodyPr/>
        <a:lstStyle/>
        <a:p>
          <a:r>
            <a:rPr lang="fr-FR" sz="1800" b="1" dirty="0">
              <a:solidFill>
                <a:schemeClr val="tx1"/>
              </a:solidFill>
            </a:rPr>
            <a:t>Stérilisation</a:t>
          </a:r>
          <a:r>
            <a:rPr lang="fr-FR" sz="1800" dirty="0">
              <a:solidFill>
                <a:schemeClr val="tx1"/>
              </a:solidFill>
            </a:rPr>
            <a:t>: elle doit être assurée par un autoclave de type B (NF EN 13060) pouvant réaliser </a:t>
          </a:r>
          <a:r>
            <a:rPr lang="fr-FR" sz="1800" b="1" dirty="0">
              <a:solidFill>
                <a:srgbClr val="00B050"/>
              </a:solidFill>
            </a:rPr>
            <a:t>un cycle Prion</a:t>
          </a:r>
          <a:r>
            <a:rPr lang="fr-FR" sz="1800" dirty="0">
              <a:solidFill>
                <a:schemeClr val="tx1"/>
              </a:solidFill>
            </a:rPr>
            <a:t>. Pour permettre une  pénétration optimale de la vapeur d’eau entre et autour des sachets , ils doivent être rangés dans des racks en alternant les faces pour ne pas être serrés entre eux. </a:t>
          </a:r>
        </a:p>
      </dgm:t>
    </dgm:pt>
    <dgm:pt modelId="{DDD3D60C-5FFF-44C7-AE94-B2D653F1BF69}" type="parTrans" cxnId="{AEA0057C-A47A-439A-9264-0456796A2061}">
      <dgm:prSet/>
      <dgm:spPr/>
      <dgm:t>
        <a:bodyPr/>
        <a:lstStyle/>
        <a:p>
          <a:endParaRPr lang="fr-FR"/>
        </a:p>
      </dgm:t>
    </dgm:pt>
    <dgm:pt modelId="{7E20166B-77D5-47FD-8E28-CF284803BC45}" type="sibTrans" cxnId="{AEA0057C-A47A-439A-9264-0456796A2061}">
      <dgm:prSet/>
      <dgm:spPr/>
      <dgm:t>
        <a:bodyPr/>
        <a:lstStyle/>
        <a:p>
          <a:endParaRPr lang="fr-FR"/>
        </a:p>
      </dgm:t>
    </dgm:pt>
    <dgm:pt modelId="{A7684942-48E4-4407-905E-3D577AC41A04}">
      <dgm:prSet phldrT="[Texte]" custT="1"/>
      <dgm:spPr>
        <a:solidFill>
          <a:schemeClr val="bg1"/>
        </a:solidFill>
      </dgm:spPr>
      <dgm:t>
        <a:bodyPr/>
        <a:lstStyle/>
        <a:p>
          <a:r>
            <a:rPr lang="fr-FR" sz="1800" b="1" dirty="0">
              <a:solidFill>
                <a:schemeClr val="tx1"/>
              </a:solidFill>
            </a:rPr>
            <a:t>Contrôle et traçabilité</a:t>
          </a:r>
          <a:r>
            <a:rPr lang="fr-FR" sz="1800" dirty="0">
              <a:solidFill>
                <a:schemeClr val="tx1"/>
              </a:solidFill>
            </a:rPr>
            <a:t>: par la mise en place d’un intégrateur  prion sous sachet pour validation de la stérilisation de la charge et d’un  cahier de stérilisation répertoriant les dates, heures, effecteur, date de péremption. </a:t>
          </a:r>
          <a:endParaRPr lang="fr-FR" sz="1800" b="1" dirty="0">
            <a:solidFill>
              <a:schemeClr val="tx1"/>
            </a:solidFill>
          </a:endParaRPr>
        </a:p>
      </dgm:t>
    </dgm:pt>
    <dgm:pt modelId="{A1F83967-7CCE-4ED4-AE55-FD1677A55558}" type="parTrans" cxnId="{25F61629-DAD9-41E1-932A-C7000517866F}">
      <dgm:prSet/>
      <dgm:spPr/>
      <dgm:t>
        <a:bodyPr/>
        <a:lstStyle/>
        <a:p>
          <a:endParaRPr lang="fr-FR"/>
        </a:p>
      </dgm:t>
    </dgm:pt>
    <dgm:pt modelId="{AC74D695-C2DE-457F-8416-88E710C304FF}" type="sibTrans" cxnId="{25F61629-DAD9-41E1-932A-C7000517866F}">
      <dgm:prSet/>
      <dgm:spPr/>
      <dgm:t>
        <a:bodyPr/>
        <a:lstStyle/>
        <a:p>
          <a:endParaRPr lang="fr-FR"/>
        </a:p>
      </dgm:t>
    </dgm:pt>
    <dgm:pt modelId="{6F122C36-531A-44A8-A550-3EB9C30E8CA3}">
      <dgm:prSet phldrT="[Texte]" custT="1"/>
      <dgm:spPr>
        <a:solidFill>
          <a:schemeClr val="bg1"/>
        </a:solidFill>
      </dgm:spPr>
      <dgm:t>
        <a:bodyPr/>
        <a:lstStyle/>
        <a:p>
          <a:r>
            <a:rPr lang="fr-FR" sz="1800" b="1" dirty="0">
              <a:solidFill>
                <a:schemeClr val="tx1"/>
              </a:solidFill>
            </a:rPr>
            <a:t>Stockage</a:t>
          </a:r>
          <a:r>
            <a:rPr lang="fr-FR" sz="1800" dirty="0">
              <a:solidFill>
                <a:schemeClr val="tx1"/>
              </a:solidFill>
            </a:rPr>
            <a:t>: Le matériel stérilisé doit être conservé dans un endroit fermé, propre et sec pendant une durée de 1 à 2 mois.</a:t>
          </a:r>
        </a:p>
      </dgm:t>
    </dgm:pt>
    <dgm:pt modelId="{F2C655AE-97D0-4157-812B-40950CD69EEF}" type="parTrans" cxnId="{AC570DC3-6EBC-4197-B81C-65C9ED3AFB7D}">
      <dgm:prSet/>
      <dgm:spPr/>
      <dgm:t>
        <a:bodyPr/>
        <a:lstStyle/>
        <a:p>
          <a:endParaRPr lang="fr-FR"/>
        </a:p>
      </dgm:t>
    </dgm:pt>
    <dgm:pt modelId="{66AC6543-047B-4983-B1F5-F065C5630EB4}" type="sibTrans" cxnId="{AC570DC3-6EBC-4197-B81C-65C9ED3AFB7D}">
      <dgm:prSet/>
      <dgm:spPr/>
      <dgm:t>
        <a:bodyPr/>
        <a:lstStyle/>
        <a:p>
          <a:endParaRPr lang="fr-FR"/>
        </a:p>
      </dgm:t>
    </dgm:pt>
    <dgm:pt modelId="{ED3FC1B7-DAF3-42DE-A1D6-3A3E5516B2A9}">
      <dgm:prSet custT="1"/>
      <dgm:spPr>
        <a:solidFill>
          <a:schemeClr val="bg1"/>
        </a:solidFill>
      </dgm:spPr>
      <dgm:t>
        <a:bodyPr/>
        <a:lstStyle/>
        <a:p>
          <a:r>
            <a:rPr lang="fr-FR" sz="1800" b="1" dirty="0">
              <a:solidFill>
                <a:schemeClr val="tx1"/>
              </a:solidFill>
            </a:rPr>
            <a:t>Utilisation</a:t>
          </a:r>
          <a:r>
            <a:rPr lang="fr-FR" sz="1800" dirty="0">
              <a:solidFill>
                <a:schemeClr val="tx1"/>
              </a:solidFill>
            </a:rPr>
            <a:t>: Les dispositifs médicaux sont prêts à être réutilisés</a:t>
          </a:r>
          <a:r>
            <a:rPr lang="fr-FR" sz="2000" dirty="0">
              <a:solidFill>
                <a:schemeClr val="tx1"/>
              </a:solidFill>
            </a:rPr>
            <a:t>.</a:t>
          </a:r>
        </a:p>
        <a:p>
          <a:r>
            <a:rPr lang="fr-FR" sz="1800" dirty="0">
              <a:solidFill>
                <a:schemeClr val="tx1"/>
              </a:solidFill>
              <a:highlight>
                <a:srgbClr val="FF0000"/>
              </a:highlight>
            </a:rPr>
            <a:t>L’Article R.4127-71 du Code de la Santé Publique désigne le praticien comme responsable de sa stérilisation.</a:t>
          </a:r>
        </a:p>
      </dgm:t>
    </dgm:pt>
    <dgm:pt modelId="{A97B582D-9B03-4BC1-B7A0-4F4E0B696185}" type="parTrans" cxnId="{19121D1C-F684-4AEF-A0DA-E25B8BA645FE}">
      <dgm:prSet/>
      <dgm:spPr/>
      <dgm:t>
        <a:bodyPr/>
        <a:lstStyle/>
        <a:p>
          <a:endParaRPr lang="fr-FR"/>
        </a:p>
      </dgm:t>
    </dgm:pt>
    <dgm:pt modelId="{A388D558-240A-45B6-8456-F62DCD4A2845}" type="sibTrans" cxnId="{19121D1C-F684-4AEF-A0DA-E25B8BA645FE}">
      <dgm:prSet/>
      <dgm:spPr/>
      <dgm:t>
        <a:bodyPr/>
        <a:lstStyle/>
        <a:p>
          <a:endParaRPr lang="fr-FR"/>
        </a:p>
      </dgm:t>
    </dgm:pt>
    <dgm:pt modelId="{29761DCC-DF36-48D5-86B6-DD3265804D63}" type="pres">
      <dgm:prSet presAssocID="{1F1FB1B8-0BBC-433D-BD2D-4F7B6B51B9AB}" presName="Name0" presStyleCnt="0">
        <dgm:presLayoutVars>
          <dgm:chMax val="7"/>
          <dgm:chPref val="7"/>
          <dgm:dir/>
        </dgm:presLayoutVars>
      </dgm:prSet>
      <dgm:spPr/>
    </dgm:pt>
    <dgm:pt modelId="{63AA6971-787E-48F6-B824-CB29E2D655F7}" type="pres">
      <dgm:prSet presAssocID="{1F1FB1B8-0BBC-433D-BD2D-4F7B6B51B9AB}" presName="Name1" presStyleCnt="0"/>
      <dgm:spPr/>
    </dgm:pt>
    <dgm:pt modelId="{70D9F943-A075-4F1A-B3D1-E36FF60C46F8}" type="pres">
      <dgm:prSet presAssocID="{1F1FB1B8-0BBC-433D-BD2D-4F7B6B51B9AB}" presName="cycle" presStyleCnt="0"/>
      <dgm:spPr/>
    </dgm:pt>
    <dgm:pt modelId="{14D8D8BF-3615-4AFB-AECC-925BFE7E183F}" type="pres">
      <dgm:prSet presAssocID="{1F1FB1B8-0BBC-433D-BD2D-4F7B6B51B9AB}" presName="srcNode" presStyleLbl="node1" presStyleIdx="0" presStyleCnt="4"/>
      <dgm:spPr/>
    </dgm:pt>
    <dgm:pt modelId="{9655CA78-B711-45A7-BE60-5A0E92C09BFA}" type="pres">
      <dgm:prSet presAssocID="{1F1FB1B8-0BBC-433D-BD2D-4F7B6B51B9AB}" presName="conn" presStyleLbl="parChTrans1D2" presStyleIdx="0" presStyleCnt="1"/>
      <dgm:spPr/>
    </dgm:pt>
    <dgm:pt modelId="{5A73F711-268C-43F9-8C2F-9E387621E5D0}" type="pres">
      <dgm:prSet presAssocID="{1F1FB1B8-0BBC-433D-BD2D-4F7B6B51B9AB}" presName="extraNode" presStyleLbl="node1" presStyleIdx="0" presStyleCnt="4"/>
      <dgm:spPr/>
    </dgm:pt>
    <dgm:pt modelId="{4E432503-E554-46A6-B704-351B5BC9CAED}" type="pres">
      <dgm:prSet presAssocID="{1F1FB1B8-0BBC-433D-BD2D-4F7B6B51B9AB}" presName="dstNode" presStyleLbl="node1" presStyleIdx="0" presStyleCnt="4"/>
      <dgm:spPr/>
    </dgm:pt>
    <dgm:pt modelId="{D4C23265-2F14-4A44-8533-86B2D608254E}" type="pres">
      <dgm:prSet presAssocID="{58F4568B-C32B-430F-A875-A825CBF7F096}" presName="text_1" presStyleLbl="node1" presStyleIdx="0" presStyleCnt="4">
        <dgm:presLayoutVars>
          <dgm:bulletEnabled val="1"/>
        </dgm:presLayoutVars>
      </dgm:prSet>
      <dgm:spPr/>
    </dgm:pt>
    <dgm:pt modelId="{29C9CC5E-0621-4F12-ADF9-1B9F702B5C44}" type="pres">
      <dgm:prSet presAssocID="{58F4568B-C32B-430F-A875-A825CBF7F096}" presName="accent_1" presStyleCnt="0"/>
      <dgm:spPr/>
    </dgm:pt>
    <dgm:pt modelId="{988FA9FC-3923-4AA7-8C13-FB5210E045EB}" type="pres">
      <dgm:prSet presAssocID="{58F4568B-C32B-430F-A875-A825CBF7F096}" presName="accentRepeatNode" presStyleLbl="solidFgAcc1" presStyleIdx="0" presStyleCnt="4"/>
      <dgm:spPr>
        <a:solidFill>
          <a:srgbClr val="0070C0"/>
        </a:solidFill>
        <a:ln>
          <a:noFill/>
        </a:ln>
      </dgm:spPr>
    </dgm:pt>
    <dgm:pt modelId="{CDBD2A9B-4C3B-49D1-AABA-67A80610890C}" type="pres">
      <dgm:prSet presAssocID="{A7684942-48E4-4407-905E-3D577AC41A04}" presName="text_2" presStyleLbl="node1" presStyleIdx="1" presStyleCnt="4" custLinFactNeighborX="-269" custLinFactNeighborY="8292">
        <dgm:presLayoutVars>
          <dgm:bulletEnabled val="1"/>
        </dgm:presLayoutVars>
      </dgm:prSet>
      <dgm:spPr/>
    </dgm:pt>
    <dgm:pt modelId="{1E1F75E2-A7F5-40AD-925A-B9BE0BAA529B}" type="pres">
      <dgm:prSet presAssocID="{A7684942-48E4-4407-905E-3D577AC41A04}" presName="accent_2" presStyleCnt="0"/>
      <dgm:spPr/>
    </dgm:pt>
    <dgm:pt modelId="{BBE86CE3-A9C3-42EC-8009-AF34FE61D6F7}" type="pres">
      <dgm:prSet presAssocID="{A7684942-48E4-4407-905E-3D577AC41A04}" presName="accentRepeatNode" presStyleLbl="solidFgAcc1" presStyleIdx="1" presStyleCnt="4"/>
      <dgm:spPr>
        <a:solidFill>
          <a:srgbClr val="0070C0"/>
        </a:solidFill>
        <a:ln>
          <a:noFill/>
        </a:ln>
      </dgm:spPr>
    </dgm:pt>
    <dgm:pt modelId="{C6BDF863-158F-40F1-B5CC-2361FCB549A9}" type="pres">
      <dgm:prSet presAssocID="{6F122C36-531A-44A8-A550-3EB9C30E8CA3}" presName="text_3" presStyleLbl="node1" presStyleIdx="2" presStyleCnt="4" custLinFactNeighborX="-1661" custLinFactNeighborY="6646">
        <dgm:presLayoutVars>
          <dgm:bulletEnabled val="1"/>
        </dgm:presLayoutVars>
      </dgm:prSet>
      <dgm:spPr/>
    </dgm:pt>
    <dgm:pt modelId="{50D1C330-91FF-4353-9751-C1595CE5B7AB}" type="pres">
      <dgm:prSet presAssocID="{6F122C36-531A-44A8-A550-3EB9C30E8CA3}" presName="accent_3" presStyleCnt="0"/>
      <dgm:spPr/>
    </dgm:pt>
    <dgm:pt modelId="{FA7F72DA-CFE6-4178-B908-E2032F5D8F9E}" type="pres">
      <dgm:prSet presAssocID="{6F122C36-531A-44A8-A550-3EB9C30E8CA3}" presName="accentRepeatNode" presStyleLbl="solidFgAcc1" presStyleIdx="2" presStyleCnt="4" custLinFactNeighborX="-1796" custLinFactNeighborY="-68"/>
      <dgm:spPr>
        <a:solidFill>
          <a:srgbClr val="0070C0"/>
        </a:solidFill>
        <a:ln>
          <a:noFill/>
        </a:ln>
      </dgm:spPr>
    </dgm:pt>
    <dgm:pt modelId="{44B22BB3-535B-41A7-9D33-22C3A4C1BA1B}" type="pres">
      <dgm:prSet presAssocID="{ED3FC1B7-DAF3-42DE-A1D6-3A3E5516B2A9}" presName="text_4" presStyleLbl="node1" presStyleIdx="3" presStyleCnt="4" custLinFactNeighborX="522" custLinFactNeighborY="-8461">
        <dgm:presLayoutVars>
          <dgm:bulletEnabled val="1"/>
        </dgm:presLayoutVars>
      </dgm:prSet>
      <dgm:spPr/>
    </dgm:pt>
    <dgm:pt modelId="{BA698575-5417-4920-9143-49BAB5944621}" type="pres">
      <dgm:prSet presAssocID="{ED3FC1B7-DAF3-42DE-A1D6-3A3E5516B2A9}" presName="accent_4" presStyleCnt="0"/>
      <dgm:spPr/>
    </dgm:pt>
    <dgm:pt modelId="{9CD39701-4A1B-48C8-9CA9-06226EE5A2C3}" type="pres">
      <dgm:prSet presAssocID="{ED3FC1B7-DAF3-42DE-A1D6-3A3E5516B2A9}" presName="accentRepeatNode" presStyleLbl="solidFgAcc1" presStyleIdx="3" presStyleCnt="4"/>
      <dgm:spPr>
        <a:solidFill>
          <a:srgbClr val="0070C0"/>
        </a:solidFill>
        <a:ln>
          <a:noFill/>
        </a:ln>
      </dgm:spPr>
    </dgm:pt>
  </dgm:ptLst>
  <dgm:cxnLst>
    <dgm:cxn modelId="{A5B89018-E6B3-461F-94CD-97DD4755D32B}" type="presOf" srcId="{A7684942-48E4-4407-905E-3D577AC41A04}" destId="{CDBD2A9B-4C3B-49D1-AABA-67A80610890C}" srcOrd="0" destOrd="0" presId="urn:microsoft.com/office/officeart/2008/layout/VerticalCurvedList"/>
    <dgm:cxn modelId="{19121D1C-F684-4AEF-A0DA-E25B8BA645FE}" srcId="{1F1FB1B8-0BBC-433D-BD2D-4F7B6B51B9AB}" destId="{ED3FC1B7-DAF3-42DE-A1D6-3A3E5516B2A9}" srcOrd="3" destOrd="0" parTransId="{A97B582D-9B03-4BC1-B7A0-4F4E0B696185}" sibTransId="{A388D558-240A-45B6-8456-F62DCD4A2845}"/>
    <dgm:cxn modelId="{25F61629-DAD9-41E1-932A-C7000517866F}" srcId="{1F1FB1B8-0BBC-433D-BD2D-4F7B6B51B9AB}" destId="{A7684942-48E4-4407-905E-3D577AC41A04}" srcOrd="1" destOrd="0" parTransId="{A1F83967-7CCE-4ED4-AE55-FD1677A55558}" sibTransId="{AC74D695-C2DE-457F-8416-88E710C304FF}"/>
    <dgm:cxn modelId="{D810A73E-A843-4680-A2AF-FF6CBD6128E7}" type="presOf" srcId="{58F4568B-C32B-430F-A875-A825CBF7F096}" destId="{D4C23265-2F14-4A44-8533-86B2D608254E}" srcOrd="0" destOrd="0" presId="urn:microsoft.com/office/officeart/2008/layout/VerticalCurvedList"/>
    <dgm:cxn modelId="{33467677-CF9C-4348-9B7D-02E2E7D0EEF4}" type="presOf" srcId="{ED3FC1B7-DAF3-42DE-A1D6-3A3E5516B2A9}" destId="{44B22BB3-535B-41A7-9D33-22C3A4C1BA1B}" srcOrd="0" destOrd="0" presId="urn:microsoft.com/office/officeart/2008/layout/VerticalCurvedList"/>
    <dgm:cxn modelId="{AEA0057C-A47A-439A-9264-0456796A2061}" srcId="{1F1FB1B8-0BBC-433D-BD2D-4F7B6B51B9AB}" destId="{58F4568B-C32B-430F-A875-A825CBF7F096}" srcOrd="0" destOrd="0" parTransId="{DDD3D60C-5FFF-44C7-AE94-B2D653F1BF69}" sibTransId="{7E20166B-77D5-47FD-8E28-CF284803BC45}"/>
    <dgm:cxn modelId="{5F8CB386-2C1E-4B64-8123-BCD1032E5215}" type="presOf" srcId="{6F122C36-531A-44A8-A550-3EB9C30E8CA3}" destId="{C6BDF863-158F-40F1-B5CC-2361FCB549A9}" srcOrd="0" destOrd="0" presId="urn:microsoft.com/office/officeart/2008/layout/VerticalCurvedList"/>
    <dgm:cxn modelId="{66AD5994-9EED-4ADF-A2FC-5599762F9A0D}" type="presOf" srcId="{1F1FB1B8-0BBC-433D-BD2D-4F7B6B51B9AB}" destId="{29761DCC-DF36-48D5-86B6-DD3265804D63}" srcOrd="0" destOrd="0" presId="urn:microsoft.com/office/officeart/2008/layout/VerticalCurvedList"/>
    <dgm:cxn modelId="{AC570DC3-6EBC-4197-B81C-65C9ED3AFB7D}" srcId="{1F1FB1B8-0BBC-433D-BD2D-4F7B6B51B9AB}" destId="{6F122C36-531A-44A8-A550-3EB9C30E8CA3}" srcOrd="2" destOrd="0" parTransId="{F2C655AE-97D0-4157-812B-40950CD69EEF}" sibTransId="{66AC6543-047B-4983-B1F5-F065C5630EB4}"/>
    <dgm:cxn modelId="{27CFC7FD-46D0-421C-9A22-BBBAD5287432}" type="presOf" srcId="{7E20166B-77D5-47FD-8E28-CF284803BC45}" destId="{9655CA78-B711-45A7-BE60-5A0E92C09BFA}" srcOrd="0" destOrd="0" presId="urn:microsoft.com/office/officeart/2008/layout/VerticalCurvedList"/>
    <dgm:cxn modelId="{8698B3DE-4A6C-465F-ABB4-FFF5A4F36EAD}" type="presParOf" srcId="{29761DCC-DF36-48D5-86B6-DD3265804D63}" destId="{63AA6971-787E-48F6-B824-CB29E2D655F7}" srcOrd="0" destOrd="0" presId="urn:microsoft.com/office/officeart/2008/layout/VerticalCurvedList"/>
    <dgm:cxn modelId="{B1584FAD-E747-4584-9C89-186F851F4689}" type="presParOf" srcId="{63AA6971-787E-48F6-B824-CB29E2D655F7}" destId="{70D9F943-A075-4F1A-B3D1-E36FF60C46F8}" srcOrd="0" destOrd="0" presId="urn:microsoft.com/office/officeart/2008/layout/VerticalCurvedList"/>
    <dgm:cxn modelId="{683890D5-6383-4C20-91D6-1EBF46EBA962}" type="presParOf" srcId="{70D9F943-A075-4F1A-B3D1-E36FF60C46F8}" destId="{14D8D8BF-3615-4AFB-AECC-925BFE7E183F}" srcOrd="0" destOrd="0" presId="urn:microsoft.com/office/officeart/2008/layout/VerticalCurvedList"/>
    <dgm:cxn modelId="{1BEDAD86-0025-4518-9F33-C5C018FECAB8}" type="presParOf" srcId="{70D9F943-A075-4F1A-B3D1-E36FF60C46F8}" destId="{9655CA78-B711-45A7-BE60-5A0E92C09BFA}" srcOrd="1" destOrd="0" presId="urn:microsoft.com/office/officeart/2008/layout/VerticalCurvedList"/>
    <dgm:cxn modelId="{99EC51F4-C16A-43C0-9519-31695DAA405A}" type="presParOf" srcId="{70D9F943-A075-4F1A-B3D1-E36FF60C46F8}" destId="{5A73F711-268C-43F9-8C2F-9E387621E5D0}" srcOrd="2" destOrd="0" presId="urn:microsoft.com/office/officeart/2008/layout/VerticalCurvedList"/>
    <dgm:cxn modelId="{4EF831CA-C7EE-44E6-BD1D-6BDDAFBC6CCB}" type="presParOf" srcId="{70D9F943-A075-4F1A-B3D1-E36FF60C46F8}" destId="{4E432503-E554-46A6-B704-351B5BC9CAED}" srcOrd="3" destOrd="0" presId="urn:microsoft.com/office/officeart/2008/layout/VerticalCurvedList"/>
    <dgm:cxn modelId="{8326F2F9-A57C-4AE2-ACE1-5D07537FA5C0}" type="presParOf" srcId="{63AA6971-787E-48F6-B824-CB29E2D655F7}" destId="{D4C23265-2F14-4A44-8533-86B2D608254E}" srcOrd="1" destOrd="0" presId="urn:microsoft.com/office/officeart/2008/layout/VerticalCurvedList"/>
    <dgm:cxn modelId="{9931D48A-25A4-4002-A4B2-82F173A2D112}" type="presParOf" srcId="{63AA6971-787E-48F6-B824-CB29E2D655F7}" destId="{29C9CC5E-0621-4F12-ADF9-1B9F702B5C44}" srcOrd="2" destOrd="0" presId="urn:microsoft.com/office/officeart/2008/layout/VerticalCurvedList"/>
    <dgm:cxn modelId="{32180F2C-DA81-4AFD-95AF-50219E5BC624}" type="presParOf" srcId="{29C9CC5E-0621-4F12-ADF9-1B9F702B5C44}" destId="{988FA9FC-3923-4AA7-8C13-FB5210E045EB}" srcOrd="0" destOrd="0" presId="urn:microsoft.com/office/officeart/2008/layout/VerticalCurvedList"/>
    <dgm:cxn modelId="{898D3A73-0C43-4700-922A-BC6BDC9B5005}" type="presParOf" srcId="{63AA6971-787E-48F6-B824-CB29E2D655F7}" destId="{CDBD2A9B-4C3B-49D1-AABA-67A80610890C}" srcOrd="3" destOrd="0" presId="urn:microsoft.com/office/officeart/2008/layout/VerticalCurvedList"/>
    <dgm:cxn modelId="{FB394777-A3DB-427A-AFC8-8503C694CDBE}" type="presParOf" srcId="{63AA6971-787E-48F6-B824-CB29E2D655F7}" destId="{1E1F75E2-A7F5-40AD-925A-B9BE0BAA529B}" srcOrd="4" destOrd="0" presId="urn:microsoft.com/office/officeart/2008/layout/VerticalCurvedList"/>
    <dgm:cxn modelId="{E64CEEF4-5504-44D3-B138-FE73E03CE7F3}" type="presParOf" srcId="{1E1F75E2-A7F5-40AD-925A-B9BE0BAA529B}" destId="{BBE86CE3-A9C3-42EC-8009-AF34FE61D6F7}" srcOrd="0" destOrd="0" presId="urn:microsoft.com/office/officeart/2008/layout/VerticalCurvedList"/>
    <dgm:cxn modelId="{2A54664F-F19E-4FB5-9249-3ED36852739F}" type="presParOf" srcId="{63AA6971-787E-48F6-B824-CB29E2D655F7}" destId="{C6BDF863-158F-40F1-B5CC-2361FCB549A9}" srcOrd="5" destOrd="0" presId="urn:microsoft.com/office/officeart/2008/layout/VerticalCurvedList"/>
    <dgm:cxn modelId="{66FE8408-EA94-4C15-9249-5F0F6523FDE8}" type="presParOf" srcId="{63AA6971-787E-48F6-B824-CB29E2D655F7}" destId="{50D1C330-91FF-4353-9751-C1595CE5B7AB}" srcOrd="6" destOrd="0" presId="urn:microsoft.com/office/officeart/2008/layout/VerticalCurvedList"/>
    <dgm:cxn modelId="{F29DC39C-32CC-4480-93B3-F089F71B3B40}" type="presParOf" srcId="{50D1C330-91FF-4353-9751-C1595CE5B7AB}" destId="{FA7F72DA-CFE6-4178-B908-E2032F5D8F9E}" srcOrd="0" destOrd="0" presId="urn:microsoft.com/office/officeart/2008/layout/VerticalCurvedList"/>
    <dgm:cxn modelId="{2F77CF72-76BD-4704-B888-364A9C01CF9E}" type="presParOf" srcId="{63AA6971-787E-48F6-B824-CB29E2D655F7}" destId="{44B22BB3-535B-41A7-9D33-22C3A4C1BA1B}" srcOrd="7" destOrd="0" presId="urn:microsoft.com/office/officeart/2008/layout/VerticalCurvedList"/>
    <dgm:cxn modelId="{002F8926-26D3-458C-8451-CECFFFCBACDB}" type="presParOf" srcId="{63AA6971-787E-48F6-B824-CB29E2D655F7}" destId="{BA698575-5417-4920-9143-49BAB5944621}" srcOrd="8" destOrd="0" presId="urn:microsoft.com/office/officeart/2008/layout/VerticalCurvedList"/>
    <dgm:cxn modelId="{595AB1D0-5E4D-4AAA-A31C-62EF973BF620}" type="presParOf" srcId="{BA698575-5417-4920-9143-49BAB5944621}" destId="{9CD39701-4A1B-48C8-9CA9-06226EE5A2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CBAA9-5E29-4441-B8C3-A1F9F705A515}">
      <dsp:nvSpPr>
        <dsp:cNvPr id="0" name=""/>
        <dsp:cNvSpPr/>
      </dsp:nvSpPr>
      <dsp:spPr>
        <a:xfrm>
          <a:off x="2471183" y="-108759"/>
          <a:ext cx="7249633" cy="7249633"/>
        </a:xfrm>
        <a:prstGeom prst="circularArrow">
          <a:avLst>
            <a:gd name="adj1" fmla="val 5544"/>
            <a:gd name="adj2" fmla="val 330680"/>
            <a:gd name="adj3" fmla="val 14918482"/>
            <a:gd name="adj4" fmla="val 1672277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585A64-C95C-4BC7-A39B-D3D998203F0C}">
      <dsp:nvSpPr>
        <dsp:cNvPr id="0" name=""/>
        <dsp:cNvSpPr/>
      </dsp:nvSpPr>
      <dsp:spPr>
        <a:xfrm>
          <a:off x="5295304" y="1816"/>
          <a:ext cx="1601390" cy="800695"/>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Pré désinfection</a:t>
          </a:r>
        </a:p>
      </dsp:txBody>
      <dsp:txXfrm>
        <a:off x="5334391" y="40903"/>
        <a:ext cx="1523216" cy="722521"/>
      </dsp:txXfrm>
    </dsp:sp>
    <dsp:sp modelId="{4B6B8D57-2972-4016-909B-2EF838C84331}">
      <dsp:nvSpPr>
        <dsp:cNvPr id="0" name=""/>
        <dsp:cNvSpPr/>
      </dsp:nvSpPr>
      <dsp:spPr>
        <a:xfrm>
          <a:off x="6966710" y="492585"/>
          <a:ext cx="1601390" cy="800695"/>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Rinçage</a:t>
          </a:r>
        </a:p>
      </dsp:txBody>
      <dsp:txXfrm>
        <a:off x="7005797" y="531672"/>
        <a:ext cx="1523216" cy="722521"/>
      </dsp:txXfrm>
    </dsp:sp>
    <dsp:sp modelId="{44097971-4E6A-4A94-A5D4-8AFDC247776A}">
      <dsp:nvSpPr>
        <dsp:cNvPr id="0" name=""/>
        <dsp:cNvSpPr/>
      </dsp:nvSpPr>
      <dsp:spPr>
        <a:xfrm>
          <a:off x="8107457" y="1809077"/>
          <a:ext cx="1601390" cy="800695"/>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Nettoyage manuel, ultrasons ou laveur-désinfecteur</a:t>
          </a:r>
        </a:p>
      </dsp:txBody>
      <dsp:txXfrm>
        <a:off x="8146544" y="1848164"/>
        <a:ext cx="1523216" cy="722521"/>
      </dsp:txXfrm>
    </dsp:sp>
    <dsp:sp modelId="{40703C19-4249-48B9-BF65-3CF9D4B73954}">
      <dsp:nvSpPr>
        <dsp:cNvPr id="0" name=""/>
        <dsp:cNvSpPr/>
      </dsp:nvSpPr>
      <dsp:spPr>
        <a:xfrm>
          <a:off x="8355365" y="3533314"/>
          <a:ext cx="1601390" cy="800695"/>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Rinçage</a:t>
          </a:r>
        </a:p>
      </dsp:txBody>
      <dsp:txXfrm>
        <a:off x="8394452" y="3572401"/>
        <a:ext cx="1523216" cy="722521"/>
      </dsp:txXfrm>
    </dsp:sp>
    <dsp:sp modelId="{159504B6-9C60-478F-BC9F-6376D9EC3B2C}">
      <dsp:nvSpPr>
        <dsp:cNvPr id="0" name=""/>
        <dsp:cNvSpPr/>
      </dsp:nvSpPr>
      <dsp:spPr>
        <a:xfrm>
          <a:off x="7631725" y="5117864"/>
          <a:ext cx="1601390" cy="800695"/>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séchage</a:t>
          </a:r>
        </a:p>
      </dsp:txBody>
      <dsp:txXfrm>
        <a:off x="7670812" y="5156951"/>
        <a:ext cx="1523216" cy="722521"/>
      </dsp:txXfrm>
    </dsp:sp>
    <dsp:sp modelId="{62044DAB-FC76-4842-BD4D-8C1B07D4666F}">
      <dsp:nvSpPr>
        <dsp:cNvPr id="0" name=""/>
        <dsp:cNvSpPr/>
      </dsp:nvSpPr>
      <dsp:spPr>
        <a:xfrm>
          <a:off x="6166288" y="6059644"/>
          <a:ext cx="1601390" cy="800695"/>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Lubrification</a:t>
          </a:r>
        </a:p>
        <a:p>
          <a:pPr marL="0" lvl="0" indent="0" algn="ctr" defTabSz="577850">
            <a:lnSpc>
              <a:spcPct val="90000"/>
            </a:lnSpc>
            <a:spcBef>
              <a:spcPct val="0"/>
            </a:spcBef>
            <a:spcAft>
              <a:spcPct val="35000"/>
            </a:spcAft>
            <a:buNone/>
          </a:pPr>
          <a:r>
            <a:rPr lang="fr-FR" sz="1300" b="1" kern="1200" dirty="0">
              <a:solidFill>
                <a:schemeClr val="tx1"/>
              </a:solidFill>
            </a:rPr>
            <a:t>Instruments rotatifs</a:t>
          </a:r>
        </a:p>
      </dsp:txBody>
      <dsp:txXfrm>
        <a:off x="6205375" y="6098731"/>
        <a:ext cx="1523216" cy="722521"/>
      </dsp:txXfrm>
    </dsp:sp>
    <dsp:sp modelId="{D930C818-8ED1-409F-A2FE-29B9529E6191}">
      <dsp:nvSpPr>
        <dsp:cNvPr id="0" name=""/>
        <dsp:cNvSpPr/>
      </dsp:nvSpPr>
      <dsp:spPr>
        <a:xfrm>
          <a:off x="4424320" y="6059644"/>
          <a:ext cx="1601390" cy="800695"/>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Conditionnement</a:t>
          </a:r>
        </a:p>
        <a:p>
          <a:pPr marL="0" lvl="0" indent="0" algn="ctr" defTabSz="577850">
            <a:lnSpc>
              <a:spcPct val="90000"/>
            </a:lnSpc>
            <a:spcBef>
              <a:spcPct val="0"/>
            </a:spcBef>
            <a:spcAft>
              <a:spcPct val="35000"/>
            </a:spcAft>
            <a:buNone/>
          </a:pPr>
          <a:r>
            <a:rPr lang="fr-FR" sz="1300" b="1" kern="1200" dirty="0">
              <a:solidFill>
                <a:schemeClr val="tx1"/>
              </a:solidFill>
            </a:rPr>
            <a:t>Emballage</a:t>
          </a:r>
        </a:p>
      </dsp:txBody>
      <dsp:txXfrm>
        <a:off x="4463407" y="6098731"/>
        <a:ext cx="1523216" cy="722521"/>
      </dsp:txXfrm>
    </dsp:sp>
    <dsp:sp modelId="{DC0F4B44-4BCC-469E-897A-C169FDB5D9D6}">
      <dsp:nvSpPr>
        <dsp:cNvPr id="0" name=""/>
        <dsp:cNvSpPr/>
      </dsp:nvSpPr>
      <dsp:spPr>
        <a:xfrm>
          <a:off x="2958883" y="5117864"/>
          <a:ext cx="1601390" cy="8006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Stérilisation autoclave</a:t>
          </a:r>
        </a:p>
      </dsp:txBody>
      <dsp:txXfrm>
        <a:off x="2997970" y="5156951"/>
        <a:ext cx="1523216" cy="722521"/>
      </dsp:txXfrm>
    </dsp:sp>
    <dsp:sp modelId="{EA21C2AD-13A3-4F8E-8A22-004C4E09EDF8}">
      <dsp:nvSpPr>
        <dsp:cNvPr id="0" name=""/>
        <dsp:cNvSpPr/>
      </dsp:nvSpPr>
      <dsp:spPr>
        <a:xfrm>
          <a:off x="2235244" y="3533314"/>
          <a:ext cx="1601390" cy="8006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Contrôle traçabilité</a:t>
          </a:r>
        </a:p>
      </dsp:txBody>
      <dsp:txXfrm>
        <a:off x="2274331" y="3572401"/>
        <a:ext cx="1523216" cy="722521"/>
      </dsp:txXfrm>
    </dsp:sp>
    <dsp:sp modelId="{B2CDE6DD-F3BB-4381-ADF8-48A6AFDD7D0D}">
      <dsp:nvSpPr>
        <dsp:cNvPr id="0" name=""/>
        <dsp:cNvSpPr/>
      </dsp:nvSpPr>
      <dsp:spPr>
        <a:xfrm>
          <a:off x="2483151" y="1809077"/>
          <a:ext cx="1601390" cy="8006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Stockage</a:t>
          </a:r>
        </a:p>
      </dsp:txBody>
      <dsp:txXfrm>
        <a:off x="2522238" y="1848164"/>
        <a:ext cx="1523216" cy="722521"/>
      </dsp:txXfrm>
    </dsp:sp>
    <dsp:sp modelId="{43CD482E-9E9E-4832-B293-F2D46FC6AB5E}">
      <dsp:nvSpPr>
        <dsp:cNvPr id="0" name=""/>
        <dsp:cNvSpPr/>
      </dsp:nvSpPr>
      <dsp:spPr>
        <a:xfrm>
          <a:off x="3623898" y="492585"/>
          <a:ext cx="1601390" cy="8006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b="1" kern="1200" dirty="0">
              <a:solidFill>
                <a:schemeClr val="tx1"/>
              </a:solidFill>
            </a:rPr>
            <a:t>Utilisation </a:t>
          </a:r>
        </a:p>
      </dsp:txBody>
      <dsp:txXfrm>
        <a:off x="3662985" y="531672"/>
        <a:ext cx="1523216" cy="722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0272A-BEE8-4893-9AE2-225E755FD3B5}">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DDD52E-6D39-4FAD-BB80-9192865AE848}">
      <dsp:nvSpPr>
        <dsp:cNvPr id="0" name=""/>
        <dsp:cNvSpPr/>
      </dsp:nvSpPr>
      <dsp:spPr>
        <a:xfrm>
          <a:off x="752110" y="541866"/>
          <a:ext cx="7301111" cy="1083733"/>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Pré-désinfection:</a:t>
          </a:r>
          <a:r>
            <a:rPr lang="fr-FR" sz="1800" kern="1200" dirty="0">
              <a:solidFill>
                <a:schemeClr val="tx1"/>
              </a:solidFill>
            </a:rPr>
            <a:t> Après démontage des dispositifs médicaux, les instruments doivent être totalement plongés (pendant 15 minutes minimum) dans une solution détergente/désinfectante devant être changée dès qu’elle est trouble. Le temps de trempage, la fréquence de changement des bains et la dilution du produit doivent être vérifiés sur la notice du produit.</a:t>
          </a:r>
        </a:p>
      </dsp:txBody>
      <dsp:txXfrm>
        <a:off x="752110" y="541866"/>
        <a:ext cx="7301111" cy="1083733"/>
      </dsp:txXfrm>
    </dsp:sp>
    <dsp:sp modelId="{E2C858A2-EC5E-447E-8C9F-CDCCBC755899}">
      <dsp:nvSpPr>
        <dsp:cNvPr id="0" name=""/>
        <dsp:cNvSpPr/>
      </dsp:nvSpPr>
      <dsp:spPr>
        <a:xfrm>
          <a:off x="74777" y="406400"/>
          <a:ext cx="1354666" cy="1354666"/>
        </a:xfrm>
        <a:prstGeom prst="ellipse">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70CC8EE-972F-49C1-8D58-3DAC2DAE8C63}">
      <dsp:nvSpPr>
        <dsp:cNvPr id="0" name=""/>
        <dsp:cNvSpPr/>
      </dsp:nvSpPr>
      <dsp:spPr>
        <a:xfrm>
          <a:off x="1146048" y="2167466"/>
          <a:ext cx="6907174" cy="1083733"/>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Rinçage</a:t>
          </a:r>
          <a:r>
            <a:rPr lang="fr-FR" sz="1800" kern="1200" dirty="0">
              <a:solidFill>
                <a:schemeClr val="tx1"/>
              </a:solidFill>
            </a:rPr>
            <a:t>: Il permet l’élimination des souillures , du produit détergent/désinfectant et limite le dépôt de sels minéraux. </a:t>
          </a:r>
        </a:p>
      </dsp:txBody>
      <dsp:txXfrm>
        <a:off x="1146048" y="2167466"/>
        <a:ext cx="6907174" cy="1083733"/>
      </dsp:txXfrm>
    </dsp:sp>
    <dsp:sp modelId="{50F7F39D-5EF3-43AC-9B14-43E01B1FBBD5}">
      <dsp:nvSpPr>
        <dsp:cNvPr id="0" name=""/>
        <dsp:cNvSpPr/>
      </dsp:nvSpPr>
      <dsp:spPr>
        <a:xfrm>
          <a:off x="468714" y="2032000"/>
          <a:ext cx="1354666" cy="1354666"/>
        </a:xfrm>
        <a:prstGeom prst="ellipse">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C8F5A2A-B12E-452D-8B9B-AC345DBA8383}">
      <dsp:nvSpPr>
        <dsp:cNvPr id="0" name=""/>
        <dsp:cNvSpPr/>
      </dsp:nvSpPr>
      <dsp:spPr>
        <a:xfrm>
          <a:off x="826888" y="3579831"/>
          <a:ext cx="7301111" cy="183406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Nettoyage manuel ou par ultra-sons ou avec un laveur-désinfecteur</a:t>
          </a:r>
          <a:r>
            <a:rPr lang="fr-FR" sz="1800" kern="1200" dirty="0">
              <a:solidFill>
                <a:schemeClr val="tx1"/>
              </a:solidFill>
            </a:rPr>
            <a:t>: les instruments peuvent être nettoyés </a:t>
          </a:r>
          <a:r>
            <a:rPr lang="fr-FR" sz="1800" b="1" kern="1200" dirty="0">
              <a:solidFill>
                <a:srgbClr val="00B050"/>
              </a:solidFill>
            </a:rPr>
            <a:t>soit</a:t>
          </a:r>
          <a:r>
            <a:rPr lang="fr-FR" sz="1800" b="1" kern="1200" dirty="0">
              <a:solidFill>
                <a:schemeClr val="tx1"/>
              </a:solidFill>
            </a:rPr>
            <a:t> </a:t>
          </a:r>
          <a:r>
            <a:rPr lang="fr-FR" sz="1800" kern="1200" dirty="0">
              <a:solidFill>
                <a:schemeClr val="tx1"/>
              </a:solidFill>
            </a:rPr>
            <a:t>manuellement avec une brosse; </a:t>
          </a:r>
          <a:r>
            <a:rPr lang="fr-FR" sz="1800" b="1" kern="1200" dirty="0">
              <a:solidFill>
                <a:srgbClr val="00B050"/>
              </a:solidFill>
            </a:rPr>
            <a:t>soit</a:t>
          </a:r>
          <a:r>
            <a:rPr lang="fr-FR" sz="1800" kern="1200" dirty="0">
              <a:solidFill>
                <a:schemeClr val="tx1"/>
              </a:solidFill>
            </a:rPr>
            <a:t> dans un bac à ultra-sons contenant une solution détergente/désinfectante ( fréquence des ondes </a:t>
          </a:r>
          <a:r>
            <a:rPr lang="fr-FR" sz="1800" kern="1200" dirty="0">
              <a:solidFill>
                <a:schemeClr val="tx1"/>
              </a:solidFill>
              <a:latin typeface="Times New Roman" panose="02020603050405020304" pitchFamily="18" charset="0"/>
              <a:cs typeface="Times New Roman" panose="02020603050405020304" pitchFamily="18" charset="0"/>
            </a:rPr>
            <a:t>&gt; 35 </a:t>
          </a:r>
          <a:r>
            <a:rPr lang="fr-FR" sz="1800" kern="1200" dirty="0" err="1">
              <a:solidFill>
                <a:schemeClr val="tx1"/>
              </a:solidFill>
              <a:latin typeface="Times New Roman" panose="02020603050405020304" pitchFamily="18" charset="0"/>
              <a:cs typeface="Times New Roman" panose="02020603050405020304" pitchFamily="18" charset="0"/>
            </a:rPr>
            <a:t>khertz</a:t>
          </a:r>
          <a:r>
            <a:rPr lang="fr-FR" sz="1800" kern="1200" dirty="0">
              <a:solidFill>
                <a:schemeClr val="tx1"/>
              </a:solidFill>
              <a:latin typeface="Times New Roman" panose="02020603050405020304" pitchFamily="18" charset="0"/>
              <a:cs typeface="Times New Roman" panose="02020603050405020304" pitchFamily="18" charset="0"/>
            </a:rPr>
            <a:t> / température comprise entre 20 et 45°C); </a:t>
          </a:r>
          <a:r>
            <a:rPr lang="fr-FR" sz="1800" b="1" kern="1200" dirty="0">
              <a:solidFill>
                <a:srgbClr val="00B050"/>
              </a:solidFill>
            </a:rPr>
            <a:t>soit</a:t>
          </a:r>
          <a:r>
            <a:rPr lang="fr-FR" sz="1800" b="1" kern="1200" dirty="0">
              <a:solidFill>
                <a:schemeClr val="tx1"/>
              </a:solidFill>
            </a:rPr>
            <a:t> </a:t>
          </a:r>
          <a:r>
            <a:rPr lang="fr-FR" sz="1800" kern="1200" dirty="0">
              <a:solidFill>
                <a:schemeClr val="tx1"/>
              </a:solidFill>
            </a:rPr>
            <a:t>dans un laveur-désinfecteur permettant de nettoyer-désinfecter- rincer  et de sécher toute l ‘instrumentation.</a:t>
          </a:r>
        </a:p>
      </dsp:txBody>
      <dsp:txXfrm>
        <a:off x="826888" y="3579831"/>
        <a:ext cx="7301111" cy="1834067"/>
      </dsp:txXfrm>
    </dsp:sp>
    <dsp:sp modelId="{0DA7BC17-8CB0-4BE8-BE53-CDDD8ACE3A9D}">
      <dsp:nvSpPr>
        <dsp:cNvPr id="0" name=""/>
        <dsp:cNvSpPr/>
      </dsp:nvSpPr>
      <dsp:spPr>
        <a:xfrm>
          <a:off x="74777" y="3657600"/>
          <a:ext cx="1354666" cy="1354666"/>
        </a:xfrm>
        <a:prstGeom prst="ellipse">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5CA78-B711-45A7-BE60-5A0E92C09BFA}">
      <dsp:nvSpPr>
        <dsp:cNvPr id="0" name=""/>
        <dsp:cNvSpPr/>
      </dsp:nvSpPr>
      <dsp:spPr>
        <a:xfrm>
          <a:off x="-6640613" y="-1015496"/>
          <a:ext cx="7903646" cy="7903646"/>
        </a:xfrm>
        <a:prstGeom prst="blockArc">
          <a:avLst>
            <a:gd name="adj1" fmla="val 18900000"/>
            <a:gd name="adj2" fmla="val 2700000"/>
            <a:gd name="adj3" fmla="val 27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C23265-2F14-4A44-8533-86B2D608254E}">
      <dsp:nvSpPr>
        <dsp:cNvPr id="0" name=""/>
        <dsp:cNvSpPr/>
      </dsp:nvSpPr>
      <dsp:spPr>
        <a:xfrm>
          <a:off x="660900" y="451489"/>
          <a:ext cx="7796042" cy="903449"/>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71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Rinçage</a:t>
          </a:r>
          <a:r>
            <a:rPr lang="fr-FR" sz="1800" kern="1200" dirty="0">
              <a:solidFill>
                <a:schemeClr val="tx1"/>
              </a:solidFill>
            </a:rPr>
            <a:t>: permet d’éliminer sur les instruments  le produit détergent/désinfectant pouvant générer de la corrosion lors de la stérilisation .</a:t>
          </a:r>
        </a:p>
      </dsp:txBody>
      <dsp:txXfrm>
        <a:off x="660900" y="451489"/>
        <a:ext cx="7796042" cy="903449"/>
      </dsp:txXfrm>
    </dsp:sp>
    <dsp:sp modelId="{988FA9FC-3923-4AA7-8C13-FB5210E045EB}">
      <dsp:nvSpPr>
        <dsp:cNvPr id="0" name=""/>
        <dsp:cNvSpPr/>
      </dsp:nvSpPr>
      <dsp:spPr>
        <a:xfrm>
          <a:off x="96244" y="338558"/>
          <a:ext cx="1129311" cy="1129311"/>
        </a:xfrm>
        <a:prstGeom prst="ellipse">
          <a:avLst/>
        </a:prstGeom>
        <a:solidFill>
          <a:srgbClr val="FFFF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DBD2A9B-4C3B-49D1-AABA-67A80610890C}">
      <dsp:nvSpPr>
        <dsp:cNvPr id="0" name=""/>
        <dsp:cNvSpPr/>
      </dsp:nvSpPr>
      <dsp:spPr>
        <a:xfrm>
          <a:off x="1178868" y="1806898"/>
          <a:ext cx="7278074" cy="903449"/>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71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Séchage: </a:t>
          </a:r>
          <a:r>
            <a:rPr lang="fr-FR" sz="1800" b="0" kern="1200" dirty="0">
              <a:solidFill>
                <a:schemeClr val="tx1"/>
              </a:solidFill>
            </a:rPr>
            <a:t>il doit être effectué soigneusement pour </a:t>
          </a:r>
          <a:r>
            <a:rPr lang="fr-FR" sz="1800" kern="1200" dirty="0">
              <a:solidFill>
                <a:schemeClr val="tx1"/>
              </a:solidFill>
            </a:rPr>
            <a:t> permettre le contact de l’agent stérilisant ( vapeur d’eau saturée) avec toutes les surfaces des instruments et éviter leur recontamination. Il se fait à l’aide d’un support en non-tissé propre à usage unique ou d’une machine à sécher ou par air comprimé filtré.</a:t>
          </a:r>
        </a:p>
      </dsp:txBody>
      <dsp:txXfrm>
        <a:off x="1178868" y="1806898"/>
        <a:ext cx="7278074" cy="903449"/>
      </dsp:txXfrm>
    </dsp:sp>
    <dsp:sp modelId="{BBE86CE3-A9C3-42EC-8009-AF34FE61D6F7}">
      <dsp:nvSpPr>
        <dsp:cNvPr id="0" name=""/>
        <dsp:cNvSpPr/>
      </dsp:nvSpPr>
      <dsp:spPr>
        <a:xfrm>
          <a:off x="614212" y="1693967"/>
          <a:ext cx="1129311" cy="1129311"/>
        </a:xfrm>
        <a:prstGeom prst="ellipse">
          <a:avLst/>
        </a:prstGeom>
        <a:solidFill>
          <a:srgbClr val="FFFF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6BDF863-158F-40F1-B5CC-2361FCB549A9}">
      <dsp:nvSpPr>
        <dsp:cNvPr id="0" name=""/>
        <dsp:cNvSpPr/>
      </dsp:nvSpPr>
      <dsp:spPr>
        <a:xfrm>
          <a:off x="1159290" y="3229667"/>
          <a:ext cx="7278074" cy="903449"/>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71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Lubrification</a:t>
          </a:r>
          <a:r>
            <a:rPr lang="fr-FR" sz="1800" kern="1200" dirty="0">
              <a:solidFill>
                <a:schemeClr val="tx1"/>
              </a:solidFill>
            </a:rPr>
            <a:t>: des instruments rotatifs ( turbines, </a:t>
          </a:r>
          <a:r>
            <a:rPr lang="fr-FR" sz="1800" kern="1200" dirty="0" err="1">
              <a:solidFill>
                <a:schemeClr val="tx1"/>
              </a:solidFill>
            </a:rPr>
            <a:t>contre-angle</a:t>
          </a:r>
          <a:r>
            <a:rPr lang="fr-FR" sz="1800" kern="1200" dirty="0">
              <a:solidFill>
                <a:schemeClr val="tx1"/>
              </a:solidFill>
            </a:rPr>
            <a:t>, pièce à main…)  après lavage et avant conditionnement . L’utilisation d’automates est recommandée.</a:t>
          </a:r>
        </a:p>
      </dsp:txBody>
      <dsp:txXfrm>
        <a:off x="1159290" y="3229667"/>
        <a:ext cx="7278074" cy="903449"/>
      </dsp:txXfrm>
    </dsp:sp>
    <dsp:sp modelId="{FA7F72DA-CFE6-4178-B908-E2032F5D8F9E}">
      <dsp:nvSpPr>
        <dsp:cNvPr id="0" name=""/>
        <dsp:cNvSpPr/>
      </dsp:nvSpPr>
      <dsp:spPr>
        <a:xfrm>
          <a:off x="614212" y="3049375"/>
          <a:ext cx="1129311" cy="1129311"/>
        </a:xfrm>
        <a:prstGeom prst="ellipse">
          <a:avLst/>
        </a:prstGeom>
        <a:solidFill>
          <a:srgbClr val="FFFF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4B22BB3-535B-41A7-9D33-22C3A4C1BA1B}">
      <dsp:nvSpPr>
        <dsp:cNvPr id="0" name=""/>
        <dsp:cNvSpPr/>
      </dsp:nvSpPr>
      <dsp:spPr>
        <a:xfrm>
          <a:off x="660900" y="4517715"/>
          <a:ext cx="7796042" cy="903449"/>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7113"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Conditionnement:</a:t>
          </a:r>
          <a:r>
            <a:rPr lang="fr-FR" sz="1800" kern="1200" dirty="0">
              <a:solidFill>
                <a:schemeClr val="tx1"/>
              </a:solidFill>
            </a:rPr>
            <a:t> Avant passage à l’autoclave et après vérification, les instruments doivent être emballés dans des « </a:t>
          </a:r>
          <a:r>
            <a:rPr lang="fr-FR" sz="1800" b="1" kern="1200" dirty="0">
              <a:solidFill>
                <a:srgbClr val="00B050"/>
              </a:solidFill>
            </a:rPr>
            <a:t>systèmes de barrière stérile préformés </a:t>
          </a:r>
          <a:r>
            <a:rPr lang="fr-FR" sz="1800" kern="1200" dirty="0">
              <a:solidFill>
                <a:schemeClr val="tx1"/>
              </a:solidFill>
            </a:rPr>
            <a:t>»comme des cassettes adaptées  ou des sachets ( NF EN ISO 11607-1) de préférence avec une thermo soudeuse (NF EN ISO 11607-2) avec une largeur de  bande de </a:t>
          </a:r>
          <a:r>
            <a:rPr lang="fr-FR" sz="1800" kern="1200">
              <a:solidFill>
                <a:schemeClr val="tx1"/>
              </a:solidFill>
            </a:rPr>
            <a:t>collage d’au moins </a:t>
          </a:r>
          <a:r>
            <a:rPr lang="fr-FR" sz="1800" kern="1200" dirty="0">
              <a:solidFill>
                <a:schemeClr val="tx1"/>
              </a:solidFill>
            </a:rPr>
            <a:t>6 mm ( EN 868-5)</a:t>
          </a:r>
        </a:p>
      </dsp:txBody>
      <dsp:txXfrm>
        <a:off x="660900" y="4517715"/>
        <a:ext cx="7796042" cy="903449"/>
      </dsp:txXfrm>
    </dsp:sp>
    <dsp:sp modelId="{9CD39701-4A1B-48C8-9CA9-06226EE5A2C3}">
      <dsp:nvSpPr>
        <dsp:cNvPr id="0" name=""/>
        <dsp:cNvSpPr/>
      </dsp:nvSpPr>
      <dsp:spPr>
        <a:xfrm>
          <a:off x="96244" y="4404784"/>
          <a:ext cx="1129311" cy="1129311"/>
        </a:xfrm>
        <a:prstGeom prst="ellipse">
          <a:avLst/>
        </a:prstGeom>
        <a:solidFill>
          <a:srgbClr val="FFFF0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5CA78-B711-45A7-BE60-5A0E92C09BFA}">
      <dsp:nvSpPr>
        <dsp:cNvPr id="0" name=""/>
        <dsp:cNvSpPr/>
      </dsp:nvSpPr>
      <dsp:spPr>
        <a:xfrm>
          <a:off x="-6439883" y="-984980"/>
          <a:ext cx="7665193" cy="7665193"/>
        </a:xfrm>
        <a:prstGeom prst="blockArc">
          <a:avLst>
            <a:gd name="adj1" fmla="val 18900000"/>
            <a:gd name="adj2" fmla="val 2700000"/>
            <a:gd name="adj3" fmla="val 28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C23265-2F14-4A44-8533-86B2D608254E}">
      <dsp:nvSpPr>
        <dsp:cNvPr id="0" name=""/>
        <dsp:cNvSpPr/>
      </dsp:nvSpPr>
      <dsp:spPr>
        <a:xfrm>
          <a:off x="641205" y="437849"/>
          <a:ext cx="8146085" cy="876154"/>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5448"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Stérilisation</a:t>
          </a:r>
          <a:r>
            <a:rPr lang="fr-FR" sz="1800" kern="1200" dirty="0">
              <a:solidFill>
                <a:schemeClr val="tx1"/>
              </a:solidFill>
            </a:rPr>
            <a:t>: elle doit être assurée par un autoclave de type B (NF EN 13060) pouvant réaliser </a:t>
          </a:r>
          <a:r>
            <a:rPr lang="fr-FR" sz="1800" b="1" kern="1200" dirty="0">
              <a:solidFill>
                <a:srgbClr val="00B050"/>
              </a:solidFill>
            </a:rPr>
            <a:t>un cycle Prion</a:t>
          </a:r>
          <a:r>
            <a:rPr lang="fr-FR" sz="1800" kern="1200" dirty="0">
              <a:solidFill>
                <a:schemeClr val="tx1"/>
              </a:solidFill>
            </a:rPr>
            <a:t>. Pour permettre une  pénétration optimale de la vapeur d’eau entre et autour des sachets , ils doivent être rangés dans des racks en alternant les faces pour ne pas être serrés entre eux. </a:t>
          </a:r>
        </a:p>
      </dsp:txBody>
      <dsp:txXfrm>
        <a:off x="641205" y="437849"/>
        <a:ext cx="8146085" cy="876154"/>
      </dsp:txXfrm>
    </dsp:sp>
    <dsp:sp modelId="{988FA9FC-3923-4AA7-8C13-FB5210E045EB}">
      <dsp:nvSpPr>
        <dsp:cNvPr id="0" name=""/>
        <dsp:cNvSpPr/>
      </dsp:nvSpPr>
      <dsp:spPr>
        <a:xfrm>
          <a:off x="93608" y="328330"/>
          <a:ext cx="1095193" cy="1095193"/>
        </a:xfrm>
        <a:prstGeom prst="ellipse">
          <a:avLst/>
        </a:prstGeom>
        <a:solidFill>
          <a:srgbClr val="0070C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DBD2A9B-4C3B-49D1-AABA-67A80610890C}">
      <dsp:nvSpPr>
        <dsp:cNvPr id="0" name=""/>
        <dsp:cNvSpPr/>
      </dsp:nvSpPr>
      <dsp:spPr>
        <a:xfrm>
          <a:off x="1122963" y="1824960"/>
          <a:ext cx="7643765" cy="876154"/>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5448"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Contrôle et traçabilité</a:t>
          </a:r>
          <a:r>
            <a:rPr lang="fr-FR" sz="1800" kern="1200" dirty="0">
              <a:solidFill>
                <a:schemeClr val="tx1"/>
              </a:solidFill>
            </a:rPr>
            <a:t>: par la mise en place d’un intégrateur  prion sous sachet pour validation de la stérilisation de la charge et d’un  cahier de stérilisation répertoriant les dates, heures, effecteur, date de péremption. </a:t>
          </a:r>
          <a:endParaRPr lang="fr-FR" sz="1800" b="1" kern="1200" dirty="0">
            <a:solidFill>
              <a:schemeClr val="tx1"/>
            </a:solidFill>
          </a:endParaRPr>
        </a:p>
      </dsp:txBody>
      <dsp:txXfrm>
        <a:off x="1122963" y="1824960"/>
        <a:ext cx="7643765" cy="876154"/>
      </dsp:txXfrm>
    </dsp:sp>
    <dsp:sp modelId="{BBE86CE3-A9C3-42EC-8009-AF34FE61D6F7}">
      <dsp:nvSpPr>
        <dsp:cNvPr id="0" name=""/>
        <dsp:cNvSpPr/>
      </dsp:nvSpPr>
      <dsp:spPr>
        <a:xfrm>
          <a:off x="595928" y="1642789"/>
          <a:ext cx="1095193" cy="1095193"/>
        </a:xfrm>
        <a:prstGeom prst="ellipse">
          <a:avLst/>
        </a:prstGeom>
        <a:solidFill>
          <a:srgbClr val="0070C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6BDF863-158F-40F1-B5CC-2361FCB549A9}">
      <dsp:nvSpPr>
        <dsp:cNvPr id="0" name=""/>
        <dsp:cNvSpPr/>
      </dsp:nvSpPr>
      <dsp:spPr>
        <a:xfrm>
          <a:off x="1016561" y="3124998"/>
          <a:ext cx="7643765" cy="876154"/>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5448"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Stockage</a:t>
          </a:r>
          <a:r>
            <a:rPr lang="fr-FR" sz="1800" kern="1200" dirty="0">
              <a:solidFill>
                <a:schemeClr val="tx1"/>
              </a:solidFill>
            </a:rPr>
            <a:t>: Le matériel stérilisé doit être conservé dans un endroit fermé, propre et sec pendant une durée de 1 à 2 mois.</a:t>
          </a:r>
        </a:p>
      </dsp:txBody>
      <dsp:txXfrm>
        <a:off x="1016561" y="3124998"/>
        <a:ext cx="7643765" cy="876154"/>
      </dsp:txXfrm>
    </dsp:sp>
    <dsp:sp modelId="{FA7F72DA-CFE6-4178-B908-E2032F5D8F9E}">
      <dsp:nvSpPr>
        <dsp:cNvPr id="0" name=""/>
        <dsp:cNvSpPr/>
      </dsp:nvSpPr>
      <dsp:spPr>
        <a:xfrm>
          <a:off x="576258" y="2956505"/>
          <a:ext cx="1095193" cy="1095193"/>
        </a:xfrm>
        <a:prstGeom prst="ellipse">
          <a:avLst/>
        </a:prstGeom>
        <a:solidFill>
          <a:srgbClr val="0070C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4B22BB3-535B-41A7-9D33-22C3A4C1BA1B}">
      <dsp:nvSpPr>
        <dsp:cNvPr id="0" name=""/>
        <dsp:cNvSpPr/>
      </dsp:nvSpPr>
      <dsp:spPr>
        <a:xfrm>
          <a:off x="683727" y="4307097"/>
          <a:ext cx="8146085" cy="876154"/>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5448"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tx1"/>
              </a:solidFill>
            </a:rPr>
            <a:t>Utilisation</a:t>
          </a:r>
          <a:r>
            <a:rPr lang="fr-FR" sz="1800" kern="1200" dirty="0">
              <a:solidFill>
                <a:schemeClr val="tx1"/>
              </a:solidFill>
            </a:rPr>
            <a:t>: Les dispositifs médicaux sont prêts à être réutilisés</a:t>
          </a:r>
          <a:r>
            <a:rPr lang="fr-FR" sz="2000" kern="1200" dirty="0">
              <a:solidFill>
                <a:schemeClr val="tx1"/>
              </a:solidFill>
            </a:rPr>
            <a:t>.</a:t>
          </a:r>
        </a:p>
        <a:p>
          <a:pPr marL="0" lvl="0" indent="0" algn="l" defTabSz="800100">
            <a:lnSpc>
              <a:spcPct val="90000"/>
            </a:lnSpc>
            <a:spcBef>
              <a:spcPct val="0"/>
            </a:spcBef>
            <a:spcAft>
              <a:spcPct val="35000"/>
            </a:spcAft>
            <a:buNone/>
          </a:pPr>
          <a:r>
            <a:rPr lang="fr-FR" sz="1800" kern="1200" dirty="0">
              <a:solidFill>
                <a:schemeClr val="tx1"/>
              </a:solidFill>
              <a:highlight>
                <a:srgbClr val="FF0000"/>
              </a:highlight>
            </a:rPr>
            <a:t>L’Article R.4127-71 du Code de la Santé Publique désigne le praticien comme responsable de sa stérilisation.</a:t>
          </a:r>
        </a:p>
      </dsp:txBody>
      <dsp:txXfrm>
        <a:off x="683727" y="4307097"/>
        <a:ext cx="8146085" cy="876154"/>
      </dsp:txXfrm>
    </dsp:sp>
    <dsp:sp modelId="{9CD39701-4A1B-48C8-9CA9-06226EE5A2C3}">
      <dsp:nvSpPr>
        <dsp:cNvPr id="0" name=""/>
        <dsp:cNvSpPr/>
      </dsp:nvSpPr>
      <dsp:spPr>
        <a:xfrm>
          <a:off x="93608" y="4271709"/>
          <a:ext cx="1095193" cy="1095193"/>
        </a:xfrm>
        <a:prstGeom prst="ellipse">
          <a:avLst/>
        </a:prstGeom>
        <a:solidFill>
          <a:srgbClr val="0070C0"/>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7B7A07-D3DD-49C8-8F68-ADCFEB7A721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E674DB3-2633-4FDF-BFCF-0323FCB2CF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EDFDEB2-22F8-4AF8-9871-B67E5E126C26}"/>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B91304D9-9C6A-49F7-AE23-811C7B3056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B2594E-DDDE-4D0B-8267-F9F4F60F9AB9}"/>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163129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C51CB-4A80-428C-9F2C-161753DBD87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B7FB6BE-C064-4311-8045-44F6817DBB9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B0C2B7-99A9-4633-B599-AA087EF0F124}"/>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01D53B9F-96B6-44CA-B570-CE4D3D867C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EF7741-95F9-47EE-AC17-B4311EDC5D5E}"/>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23117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B5C8292-3A12-4633-8B0A-FE52866FD3F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2AE7F4F-985A-4FCB-BCB3-20F3B540E42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B4CE39-0052-4D75-8C59-D9771CE420AC}"/>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F11580FD-BCED-44E4-A202-0135599580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D296B2-9207-479C-9C90-800A49BA4413}"/>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14025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EDE82A-30C8-418D-BFEB-C85BA432734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FEF9062-FE81-4BC6-A4F7-999445CD41B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73329F-B7DC-4431-B014-BFBD21F60ECD}"/>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24C628E2-6700-41ED-A968-1A505270C5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17ABAA-A94A-42C1-9C9A-D39CE2208DF0}"/>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157690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1CC6A7-AC4A-4265-AE48-BB109BA4E46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3FB1CAF-A58D-4F56-89D4-18D5540B88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219B4C2-F355-4302-B5A2-D0BF157707D0}"/>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037E867C-B41A-4CC0-A3FC-ABC26DDDC3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70DC75-4639-4A73-AC5B-027953E7298F}"/>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316918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ECF2A-39C4-4F9C-81FF-0F2DA47CFE4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405B97-8695-4D93-8F79-485F1590885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D64D994-86D0-4D25-ABE8-25EC9392561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0982ACF-858A-41A2-911C-2372F3BFD2F7}"/>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6" name="Espace réservé du pied de page 5">
            <a:extLst>
              <a:ext uri="{FF2B5EF4-FFF2-40B4-BE49-F238E27FC236}">
                <a16:creationId xmlns:a16="http://schemas.microsoft.com/office/drawing/2014/main" id="{4B4710C9-795C-4B54-849C-D1B2962E46D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58A5BE-21DE-4025-AA60-FCB7CD4EDCDD}"/>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400859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1076A7-6CCF-4E5C-971E-BF5E066A118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9540780-56CD-4119-9E7C-9B5A99331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036CFF8-49DB-4BC2-AB53-F7D375DB79E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7F036EB-7914-4812-9BB5-36E9931C5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880962C-4D04-42FA-9691-19A8DF317D7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96974D7-0EC9-420E-B45B-86D136B18E5C}"/>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8" name="Espace réservé du pied de page 7">
            <a:extLst>
              <a:ext uri="{FF2B5EF4-FFF2-40B4-BE49-F238E27FC236}">
                <a16:creationId xmlns:a16="http://schemas.microsoft.com/office/drawing/2014/main" id="{9A09BE76-4F28-4EEE-B8CA-49C7944B41A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CE9343B-38BB-4CB5-B4E7-5E57511F6AAD}"/>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179011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E8522-CC1A-49DE-913C-9B23CBDDCC7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77DA46B-1C02-4D21-BF19-4F8828B4A4A6}"/>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4" name="Espace réservé du pied de page 3">
            <a:extLst>
              <a:ext uri="{FF2B5EF4-FFF2-40B4-BE49-F238E27FC236}">
                <a16:creationId xmlns:a16="http://schemas.microsoft.com/office/drawing/2014/main" id="{9EE9261A-4DBF-4024-8ED8-86454F0A9E2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7378100-E99B-4902-8315-9A8E42F38BA3}"/>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401458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733419-92B4-49A3-9DAD-B562B0AE56A5}"/>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3" name="Espace réservé du pied de page 2">
            <a:extLst>
              <a:ext uri="{FF2B5EF4-FFF2-40B4-BE49-F238E27FC236}">
                <a16:creationId xmlns:a16="http://schemas.microsoft.com/office/drawing/2014/main" id="{FF3A3DB0-E5E2-413F-9214-114D1B5C718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D0EE3A2-BF9F-41D5-936B-ECAA5EC24592}"/>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216485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959DE8-E60F-4278-AA19-EDF4F77732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C3B91BD-81F7-4BD8-A746-F6BB56E966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DD8D31D-87F9-40C4-9179-C7F4CB700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163CD5-4169-4CED-81D5-052A899D3574}"/>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6" name="Espace réservé du pied de page 5">
            <a:extLst>
              <a:ext uri="{FF2B5EF4-FFF2-40B4-BE49-F238E27FC236}">
                <a16:creationId xmlns:a16="http://schemas.microsoft.com/office/drawing/2014/main" id="{092E2789-5B7C-4395-BFE6-1D4684DDF7B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2B5543-08D0-4982-939D-90888102632F}"/>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218607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E2A95-4F0C-499E-9378-AA55A9B5EC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E4F1940-CF95-4E5D-B0B6-51592434B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CF03943-55FB-4808-99BE-CFB1D7905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ECA6583-AF4F-4D45-9566-09BEC9E1882D}"/>
              </a:ext>
            </a:extLst>
          </p:cNvPr>
          <p:cNvSpPr>
            <a:spLocks noGrp="1"/>
          </p:cNvSpPr>
          <p:nvPr>
            <p:ph type="dt" sz="half" idx="10"/>
          </p:nvPr>
        </p:nvSpPr>
        <p:spPr/>
        <p:txBody>
          <a:bodyPr/>
          <a:lstStyle/>
          <a:p>
            <a:fld id="{2613D826-4085-4FD0-BE30-9FE97FF46E09}" type="datetimeFigureOut">
              <a:rPr lang="fr-FR" smtClean="0"/>
              <a:t>27/04/2022</a:t>
            </a:fld>
            <a:endParaRPr lang="fr-FR"/>
          </a:p>
        </p:txBody>
      </p:sp>
      <p:sp>
        <p:nvSpPr>
          <p:cNvPr id="6" name="Espace réservé du pied de page 5">
            <a:extLst>
              <a:ext uri="{FF2B5EF4-FFF2-40B4-BE49-F238E27FC236}">
                <a16:creationId xmlns:a16="http://schemas.microsoft.com/office/drawing/2014/main" id="{BFF5B379-3782-4844-8CD3-CAA07BDBA9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6FD306-0A05-4220-A1A8-DAE2817E0E11}"/>
              </a:ext>
            </a:extLst>
          </p:cNvPr>
          <p:cNvSpPr>
            <a:spLocks noGrp="1"/>
          </p:cNvSpPr>
          <p:nvPr>
            <p:ph type="sldNum" sz="quarter" idx="12"/>
          </p:nvPr>
        </p:nvSpPr>
        <p:spPr/>
        <p:txBody>
          <a:bodyPr/>
          <a:lstStyle/>
          <a:p>
            <a:fld id="{45486DAC-4EEB-4970-A207-A2BC5C2A1F0C}" type="slidenum">
              <a:rPr lang="fr-FR" smtClean="0"/>
              <a:t>‹N°›</a:t>
            </a:fld>
            <a:endParaRPr lang="fr-FR"/>
          </a:p>
        </p:txBody>
      </p:sp>
    </p:spTree>
    <p:extLst>
      <p:ext uri="{BB962C8B-B14F-4D97-AF65-F5344CB8AC3E}">
        <p14:creationId xmlns:p14="http://schemas.microsoft.com/office/powerpoint/2010/main" val="304073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76E00F3-1727-4881-BC49-061BBBA3A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DD883B9-A446-47DB-B0A0-F57137065F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6CA4C1D-DF19-4DD2-B377-1007681917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3D826-4085-4FD0-BE30-9FE97FF46E09}" type="datetimeFigureOut">
              <a:rPr lang="fr-FR" smtClean="0"/>
              <a:t>27/04/2022</a:t>
            </a:fld>
            <a:endParaRPr lang="fr-FR"/>
          </a:p>
        </p:txBody>
      </p:sp>
      <p:sp>
        <p:nvSpPr>
          <p:cNvPr id="5" name="Espace réservé du pied de page 4">
            <a:extLst>
              <a:ext uri="{FF2B5EF4-FFF2-40B4-BE49-F238E27FC236}">
                <a16:creationId xmlns:a16="http://schemas.microsoft.com/office/drawing/2014/main" id="{7326D6F9-9AC3-44B5-87B6-01EF83F7B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5572D22-FDA0-40EC-85FE-4562DC00C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86DAC-4EEB-4970-A207-A2BC5C2A1F0C}" type="slidenum">
              <a:rPr lang="fr-FR" smtClean="0"/>
              <a:t>‹N°›</a:t>
            </a:fld>
            <a:endParaRPr lang="fr-FR"/>
          </a:p>
        </p:txBody>
      </p:sp>
    </p:spTree>
    <p:extLst>
      <p:ext uri="{BB962C8B-B14F-4D97-AF65-F5344CB8AC3E}">
        <p14:creationId xmlns:p14="http://schemas.microsoft.com/office/powerpoint/2010/main" val="1260797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Espace réservé du contenu 6">
            <a:extLst>
              <a:ext uri="{FF2B5EF4-FFF2-40B4-BE49-F238E27FC236}">
                <a16:creationId xmlns:a16="http://schemas.microsoft.com/office/drawing/2014/main" id="{59E5CAE8-576F-4BA1-A675-C6EA1ADC7933}"/>
              </a:ext>
            </a:extLst>
          </p:cNvPr>
          <p:cNvGraphicFramePr>
            <a:graphicFrameLocks noGrp="1"/>
          </p:cNvGraphicFramePr>
          <p:nvPr>
            <p:ph idx="1"/>
            <p:extLst>
              <p:ext uri="{D42A27DB-BD31-4B8C-83A1-F6EECF244321}">
                <p14:modId xmlns:p14="http://schemas.microsoft.com/office/powerpoint/2010/main" val="326672987"/>
              </p:ext>
            </p:extLst>
          </p:nvPr>
        </p:nvGraphicFramePr>
        <p:xfrm>
          <a:off x="0" y="-4156"/>
          <a:ext cx="12192000" cy="6862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a:extLst>
              <a:ext uri="{FF2B5EF4-FFF2-40B4-BE49-F238E27FC236}">
                <a16:creationId xmlns:a16="http://schemas.microsoft.com/office/drawing/2014/main" id="{7A5D0590-222F-4CA9-99A2-54530378BFA5}"/>
              </a:ext>
            </a:extLst>
          </p:cNvPr>
          <p:cNvSpPr txBox="1"/>
          <p:nvPr/>
        </p:nvSpPr>
        <p:spPr>
          <a:xfrm>
            <a:off x="4559488" y="2965257"/>
            <a:ext cx="3073023" cy="461665"/>
          </a:xfrm>
          <a:prstGeom prst="rect">
            <a:avLst/>
          </a:prstGeom>
          <a:solidFill>
            <a:srgbClr val="92D050"/>
          </a:solidFill>
        </p:spPr>
        <p:txBody>
          <a:bodyPr wrap="square" rtlCol="0">
            <a:spAutoFit/>
          </a:bodyPr>
          <a:lstStyle/>
          <a:p>
            <a:pPr algn="ctr"/>
            <a:r>
              <a:rPr lang="fr-FR" sz="2400" dirty="0"/>
              <a:t>Chaîne de Stérilisation </a:t>
            </a:r>
          </a:p>
        </p:txBody>
      </p:sp>
      <p:sp>
        <p:nvSpPr>
          <p:cNvPr id="9" name="ZoneTexte 8">
            <a:extLst>
              <a:ext uri="{FF2B5EF4-FFF2-40B4-BE49-F238E27FC236}">
                <a16:creationId xmlns:a16="http://schemas.microsoft.com/office/drawing/2014/main" id="{C3342F88-20B6-4525-9353-209CCDAC561C}"/>
              </a:ext>
            </a:extLst>
          </p:cNvPr>
          <p:cNvSpPr txBox="1"/>
          <p:nvPr/>
        </p:nvSpPr>
        <p:spPr>
          <a:xfrm>
            <a:off x="5639654" y="928631"/>
            <a:ext cx="912690" cy="369332"/>
          </a:xfrm>
          <a:prstGeom prst="rect">
            <a:avLst/>
          </a:prstGeom>
          <a:noFill/>
        </p:spPr>
        <p:txBody>
          <a:bodyPr wrap="square" rtlCol="0">
            <a:spAutoFit/>
          </a:bodyPr>
          <a:lstStyle/>
          <a:p>
            <a:pPr algn="ctr"/>
            <a:r>
              <a:rPr lang="fr-FR" b="1" dirty="0">
                <a:latin typeface="Bodoni MT" panose="02070603080606020203" pitchFamily="18" charset="0"/>
              </a:rPr>
              <a:t>1</a:t>
            </a:r>
          </a:p>
        </p:txBody>
      </p:sp>
      <p:sp>
        <p:nvSpPr>
          <p:cNvPr id="19" name="ZoneTexte 18">
            <a:extLst>
              <a:ext uri="{FF2B5EF4-FFF2-40B4-BE49-F238E27FC236}">
                <a16:creationId xmlns:a16="http://schemas.microsoft.com/office/drawing/2014/main" id="{56830DCC-5C27-4140-B07E-0822D559A701}"/>
              </a:ext>
            </a:extLst>
          </p:cNvPr>
          <p:cNvSpPr txBox="1"/>
          <p:nvPr/>
        </p:nvSpPr>
        <p:spPr>
          <a:xfrm>
            <a:off x="6719821" y="1442450"/>
            <a:ext cx="912690" cy="369332"/>
          </a:xfrm>
          <a:prstGeom prst="rect">
            <a:avLst/>
          </a:prstGeom>
          <a:noFill/>
        </p:spPr>
        <p:txBody>
          <a:bodyPr wrap="square" rtlCol="0">
            <a:spAutoFit/>
          </a:bodyPr>
          <a:lstStyle/>
          <a:p>
            <a:pPr algn="ctr"/>
            <a:r>
              <a:rPr lang="fr-FR" b="1" dirty="0">
                <a:latin typeface="Bodoni MT" panose="02070603080606020203" pitchFamily="18" charset="0"/>
              </a:rPr>
              <a:t>2</a:t>
            </a:r>
          </a:p>
        </p:txBody>
      </p:sp>
      <p:sp>
        <p:nvSpPr>
          <p:cNvPr id="3" name="ZoneTexte 2">
            <a:extLst>
              <a:ext uri="{FF2B5EF4-FFF2-40B4-BE49-F238E27FC236}">
                <a16:creationId xmlns:a16="http://schemas.microsoft.com/office/drawing/2014/main" id="{E9073C9C-D951-4415-8999-10139F4BABB4}"/>
              </a:ext>
            </a:extLst>
          </p:cNvPr>
          <p:cNvSpPr txBox="1"/>
          <p:nvPr/>
        </p:nvSpPr>
        <p:spPr>
          <a:xfrm>
            <a:off x="7552292" y="2321143"/>
            <a:ext cx="372264" cy="369332"/>
          </a:xfrm>
          <a:prstGeom prst="rect">
            <a:avLst/>
          </a:prstGeom>
          <a:noFill/>
        </p:spPr>
        <p:txBody>
          <a:bodyPr wrap="square" rtlCol="0">
            <a:spAutoFit/>
          </a:bodyPr>
          <a:lstStyle/>
          <a:p>
            <a:r>
              <a:rPr lang="fr-FR" b="1" dirty="0">
                <a:latin typeface="Bodoni MT" panose="02070603080606020203" pitchFamily="18" charset="0"/>
              </a:rPr>
              <a:t>3</a:t>
            </a:r>
            <a:endParaRPr lang="fr-FR" dirty="0"/>
          </a:p>
        </p:txBody>
      </p:sp>
      <p:sp>
        <p:nvSpPr>
          <p:cNvPr id="4" name="ZoneTexte 3">
            <a:extLst>
              <a:ext uri="{FF2B5EF4-FFF2-40B4-BE49-F238E27FC236}">
                <a16:creationId xmlns:a16="http://schemas.microsoft.com/office/drawing/2014/main" id="{9C1899C4-1261-426B-A34C-869BABB7BB8F}"/>
              </a:ext>
            </a:extLst>
          </p:cNvPr>
          <p:cNvSpPr txBox="1"/>
          <p:nvPr/>
        </p:nvSpPr>
        <p:spPr>
          <a:xfrm>
            <a:off x="7738424" y="3798194"/>
            <a:ext cx="268689" cy="369332"/>
          </a:xfrm>
          <a:prstGeom prst="rect">
            <a:avLst/>
          </a:prstGeom>
          <a:noFill/>
        </p:spPr>
        <p:txBody>
          <a:bodyPr wrap="square" rtlCol="0">
            <a:spAutoFit/>
          </a:bodyPr>
          <a:lstStyle/>
          <a:p>
            <a:r>
              <a:rPr lang="fr-FR" b="1" dirty="0">
                <a:latin typeface="Bodoni MT" panose="02070603080606020203" pitchFamily="18" charset="0"/>
              </a:rPr>
              <a:t>4</a:t>
            </a:r>
            <a:endParaRPr lang="fr-FR" dirty="0"/>
          </a:p>
        </p:txBody>
      </p:sp>
      <p:sp>
        <p:nvSpPr>
          <p:cNvPr id="5" name="ZoneTexte 4">
            <a:extLst>
              <a:ext uri="{FF2B5EF4-FFF2-40B4-BE49-F238E27FC236}">
                <a16:creationId xmlns:a16="http://schemas.microsoft.com/office/drawing/2014/main" id="{6D65EC77-46BB-47DD-BE9C-2A03127E770E}"/>
              </a:ext>
            </a:extLst>
          </p:cNvPr>
          <p:cNvSpPr txBox="1"/>
          <p:nvPr/>
        </p:nvSpPr>
        <p:spPr>
          <a:xfrm>
            <a:off x="7176166" y="5094216"/>
            <a:ext cx="376126" cy="369332"/>
          </a:xfrm>
          <a:prstGeom prst="rect">
            <a:avLst/>
          </a:prstGeom>
          <a:noFill/>
        </p:spPr>
        <p:txBody>
          <a:bodyPr wrap="square" rtlCol="0">
            <a:spAutoFit/>
          </a:bodyPr>
          <a:lstStyle/>
          <a:p>
            <a:r>
              <a:rPr lang="fr-FR" b="1" dirty="0">
                <a:latin typeface="Bodoni MT" panose="02070603080606020203" pitchFamily="18" charset="0"/>
              </a:rPr>
              <a:t>5</a:t>
            </a:r>
            <a:endParaRPr lang="fr-FR" dirty="0"/>
          </a:p>
        </p:txBody>
      </p:sp>
      <p:sp>
        <p:nvSpPr>
          <p:cNvPr id="6" name="ZoneTexte 5">
            <a:extLst>
              <a:ext uri="{FF2B5EF4-FFF2-40B4-BE49-F238E27FC236}">
                <a16:creationId xmlns:a16="http://schemas.microsoft.com/office/drawing/2014/main" id="{AD2431BA-F7D6-4ED0-8C5C-D6944BA74386}"/>
              </a:ext>
            </a:extLst>
          </p:cNvPr>
          <p:cNvSpPr txBox="1"/>
          <p:nvPr/>
        </p:nvSpPr>
        <p:spPr>
          <a:xfrm>
            <a:off x="6546662" y="5560037"/>
            <a:ext cx="346317" cy="369332"/>
          </a:xfrm>
          <a:prstGeom prst="rect">
            <a:avLst/>
          </a:prstGeom>
          <a:noFill/>
        </p:spPr>
        <p:txBody>
          <a:bodyPr wrap="square" rtlCol="0">
            <a:spAutoFit/>
          </a:bodyPr>
          <a:lstStyle/>
          <a:p>
            <a:r>
              <a:rPr lang="fr-FR" b="1" dirty="0">
                <a:latin typeface="Bodoni MT" panose="02070603080606020203" pitchFamily="18" charset="0"/>
              </a:rPr>
              <a:t>6</a:t>
            </a:r>
            <a:endParaRPr lang="fr-FR" dirty="0"/>
          </a:p>
        </p:txBody>
      </p:sp>
      <p:sp>
        <p:nvSpPr>
          <p:cNvPr id="10" name="ZoneTexte 9">
            <a:extLst>
              <a:ext uri="{FF2B5EF4-FFF2-40B4-BE49-F238E27FC236}">
                <a16:creationId xmlns:a16="http://schemas.microsoft.com/office/drawing/2014/main" id="{DE4BC611-CC58-43E4-BC00-EE03605DD67A}"/>
              </a:ext>
            </a:extLst>
          </p:cNvPr>
          <p:cNvSpPr txBox="1"/>
          <p:nvPr/>
        </p:nvSpPr>
        <p:spPr>
          <a:xfrm>
            <a:off x="5217386" y="5558871"/>
            <a:ext cx="436729" cy="369332"/>
          </a:xfrm>
          <a:prstGeom prst="rect">
            <a:avLst/>
          </a:prstGeom>
          <a:noFill/>
        </p:spPr>
        <p:txBody>
          <a:bodyPr wrap="square" rtlCol="0">
            <a:spAutoFit/>
          </a:bodyPr>
          <a:lstStyle/>
          <a:p>
            <a:r>
              <a:rPr lang="fr-FR" b="1" dirty="0">
                <a:latin typeface="Bodoni MT" panose="02070603080606020203" pitchFamily="18" charset="0"/>
              </a:rPr>
              <a:t>7</a:t>
            </a:r>
            <a:endParaRPr lang="fr-FR" dirty="0"/>
          </a:p>
        </p:txBody>
      </p:sp>
      <p:sp>
        <p:nvSpPr>
          <p:cNvPr id="11" name="ZoneTexte 10">
            <a:extLst>
              <a:ext uri="{FF2B5EF4-FFF2-40B4-BE49-F238E27FC236}">
                <a16:creationId xmlns:a16="http://schemas.microsoft.com/office/drawing/2014/main" id="{171F0855-A1A6-4703-97B8-EC8B7EABE776}"/>
              </a:ext>
            </a:extLst>
          </p:cNvPr>
          <p:cNvSpPr txBox="1"/>
          <p:nvPr/>
        </p:nvSpPr>
        <p:spPr>
          <a:xfrm>
            <a:off x="4559488" y="4773129"/>
            <a:ext cx="476536" cy="369332"/>
          </a:xfrm>
          <a:prstGeom prst="rect">
            <a:avLst/>
          </a:prstGeom>
          <a:noFill/>
        </p:spPr>
        <p:txBody>
          <a:bodyPr wrap="square" rtlCol="0">
            <a:spAutoFit/>
          </a:bodyPr>
          <a:lstStyle/>
          <a:p>
            <a:r>
              <a:rPr lang="fr-FR" b="1" dirty="0">
                <a:latin typeface="Bodoni MT" panose="02070603080606020203" pitchFamily="18" charset="0"/>
              </a:rPr>
              <a:t>8</a:t>
            </a:r>
            <a:endParaRPr lang="fr-FR" dirty="0"/>
          </a:p>
        </p:txBody>
      </p:sp>
      <p:sp>
        <p:nvSpPr>
          <p:cNvPr id="13" name="ZoneTexte 12">
            <a:extLst>
              <a:ext uri="{FF2B5EF4-FFF2-40B4-BE49-F238E27FC236}">
                <a16:creationId xmlns:a16="http://schemas.microsoft.com/office/drawing/2014/main" id="{4EA8938B-B44A-4439-B9A4-FBE528A06C12}"/>
              </a:ext>
            </a:extLst>
          </p:cNvPr>
          <p:cNvSpPr txBox="1"/>
          <p:nvPr/>
        </p:nvSpPr>
        <p:spPr>
          <a:xfrm>
            <a:off x="4155097" y="3924682"/>
            <a:ext cx="298480" cy="369332"/>
          </a:xfrm>
          <a:prstGeom prst="rect">
            <a:avLst/>
          </a:prstGeom>
          <a:noFill/>
        </p:spPr>
        <p:txBody>
          <a:bodyPr wrap="none" rtlCol="0">
            <a:spAutoFit/>
          </a:bodyPr>
          <a:lstStyle/>
          <a:p>
            <a:r>
              <a:rPr lang="fr-FR" b="1" dirty="0">
                <a:latin typeface="Bodoni MT" panose="02070603080606020203" pitchFamily="18" charset="0"/>
              </a:rPr>
              <a:t>9</a:t>
            </a:r>
            <a:endParaRPr lang="fr-FR" dirty="0"/>
          </a:p>
        </p:txBody>
      </p:sp>
      <p:sp>
        <p:nvSpPr>
          <p:cNvPr id="15" name="ZoneTexte 14">
            <a:extLst>
              <a:ext uri="{FF2B5EF4-FFF2-40B4-BE49-F238E27FC236}">
                <a16:creationId xmlns:a16="http://schemas.microsoft.com/office/drawing/2014/main" id="{5FD77616-E89A-49D4-8B36-6FA91668A95F}"/>
              </a:ext>
            </a:extLst>
          </p:cNvPr>
          <p:cNvSpPr txBox="1"/>
          <p:nvPr/>
        </p:nvSpPr>
        <p:spPr>
          <a:xfrm>
            <a:off x="4289400" y="2321143"/>
            <a:ext cx="412292" cy="369332"/>
          </a:xfrm>
          <a:prstGeom prst="rect">
            <a:avLst/>
          </a:prstGeom>
          <a:noFill/>
        </p:spPr>
        <p:txBody>
          <a:bodyPr wrap="none" rtlCol="0">
            <a:spAutoFit/>
          </a:bodyPr>
          <a:lstStyle/>
          <a:p>
            <a:r>
              <a:rPr lang="fr-FR" b="1" dirty="0">
                <a:latin typeface="Bodoni MT" panose="02070603080606020203" pitchFamily="18" charset="0"/>
              </a:rPr>
              <a:t>10</a:t>
            </a:r>
            <a:endParaRPr lang="fr-FR" dirty="0"/>
          </a:p>
        </p:txBody>
      </p:sp>
      <p:sp>
        <p:nvSpPr>
          <p:cNvPr id="17" name="ZoneTexte 16">
            <a:extLst>
              <a:ext uri="{FF2B5EF4-FFF2-40B4-BE49-F238E27FC236}">
                <a16:creationId xmlns:a16="http://schemas.microsoft.com/office/drawing/2014/main" id="{29609FA5-1FE1-4A3C-BC05-A8413E2F7D2E}"/>
              </a:ext>
            </a:extLst>
          </p:cNvPr>
          <p:cNvSpPr txBox="1"/>
          <p:nvPr/>
        </p:nvSpPr>
        <p:spPr>
          <a:xfrm>
            <a:off x="4440663" y="1478928"/>
            <a:ext cx="412292" cy="369332"/>
          </a:xfrm>
          <a:prstGeom prst="rect">
            <a:avLst/>
          </a:prstGeom>
          <a:noFill/>
        </p:spPr>
        <p:txBody>
          <a:bodyPr wrap="none" rtlCol="0">
            <a:spAutoFit/>
          </a:bodyPr>
          <a:lstStyle/>
          <a:p>
            <a:r>
              <a:rPr lang="fr-FR" b="1" dirty="0">
                <a:latin typeface="Bodoni MT" panose="02070603080606020203" pitchFamily="18" charset="0"/>
              </a:rPr>
              <a:t>11</a:t>
            </a:r>
            <a:endParaRPr lang="fr-FR" dirty="0"/>
          </a:p>
        </p:txBody>
      </p:sp>
    </p:spTree>
    <p:extLst>
      <p:ext uri="{BB962C8B-B14F-4D97-AF65-F5344CB8AC3E}">
        <p14:creationId xmlns:p14="http://schemas.microsoft.com/office/powerpoint/2010/main" val="90678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6" name="Diagramme 25">
            <a:extLst>
              <a:ext uri="{FF2B5EF4-FFF2-40B4-BE49-F238E27FC236}">
                <a16:creationId xmlns:a16="http://schemas.microsoft.com/office/drawing/2014/main" id="{D4D4FB14-4BB6-4543-828E-6E80CEFEAAEB}"/>
              </a:ext>
            </a:extLst>
          </p:cNvPr>
          <p:cNvGraphicFramePr/>
          <p:nvPr>
            <p:extLst>
              <p:ext uri="{D42A27DB-BD31-4B8C-83A1-F6EECF244321}">
                <p14:modId xmlns:p14="http://schemas.microsoft.com/office/powerpoint/2010/main" val="1743718798"/>
              </p:ext>
            </p:extLst>
          </p:nvPr>
        </p:nvGraphicFramePr>
        <p:xfrm>
          <a:off x="4064000" y="120117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ZoneTexte 27">
            <a:extLst>
              <a:ext uri="{FF2B5EF4-FFF2-40B4-BE49-F238E27FC236}">
                <a16:creationId xmlns:a16="http://schemas.microsoft.com/office/drawing/2014/main" id="{83198DF7-DCC9-4814-A42C-B4BC2F9A7CAD}"/>
              </a:ext>
            </a:extLst>
          </p:cNvPr>
          <p:cNvSpPr txBox="1"/>
          <p:nvPr/>
        </p:nvSpPr>
        <p:spPr>
          <a:xfrm>
            <a:off x="4544704" y="1898061"/>
            <a:ext cx="600501" cy="984885"/>
          </a:xfrm>
          <a:prstGeom prst="rect">
            <a:avLst/>
          </a:prstGeom>
          <a:noFill/>
        </p:spPr>
        <p:txBody>
          <a:bodyPr wrap="square" rtlCol="0">
            <a:spAutoFit/>
          </a:bodyPr>
          <a:lstStyle/>
          <a:p>
            <a:pPr algn="ctr"/>
            <a:r>
              <a:rPr lang="fr-FR" sz="4000" b="1" dirty="0">
                <a:latin typeface="Bodoni MT" panose="02070603080606020203" pitchFamily="18" charset="0"/>
              </a:rPr>
              <a:t>1</a:t>
            </a:r>
          </a:p>
          <a:p>
            <a:endParaRPr lang="fr-FR" dirty="0"/>
          </a:p>
        </p:txBody>
      </p:sp>
      <p:sp>
        <p:nvSpPr>
          <p:cNvPr id="29" name="ZoneTexte 28">
            <a:extLst>
              <a:ext uri="{FF2B5EF4-FFF2-40B4-BE49-F238E27FC236}">
                <a16:creationId xmlns:a16="http://schemas.microsoft.com/office/drawing/2014/main" id="{BEDC65D1-1F98-4CC5-91AD-8A9E59397F6F}"/>
              </a:ext>
            </a:extLst>
          </p:cNvPr>
          <p:cNvSpPr txBox="1"/>
          <p:nvPr/>
        </p:nvSpPr>
        <p:spPr>
          <a:xfrm>
            <a:off x="4844954" y="3482612"/>
            <a:ext cx="777922" cy="984885"/>
          </a:xfrm>
          <a:prstGeom prst="rect">
            <a:avLst/>
          </a:prstGeom>
          <a:noFill/>
        </p:spPr>
        <p:txBody>
          <a:bodyPr wrap="square" rtlCol="0">
            <a:spAutoFit/>
          </a:bodyPr>
          <a:lstStyle/>
          <a:p>
            <a:pPr algn="ctr"/>
            <a:r>
              <a:rPr lang="fr-FR" sz="4000" b="1" dirty="0">
                <a:latin typeface="Bodoni MT" panose="02070603080606020203" pitchFamily="18" charset="0"/>
              </a:rPr>
              <a:t>2</a:t>
            </a:r>
          </a:p>
          <a:p>
            <a:endParaRPr lang="fr-FR" dirty="0"/>
          </a:p>
        </p:txBody>
      </p:sp>
      <p:sp>
        <p:nvSpPr>
          <p:cNvPr id="30" name="ZoneTexte 29">
            <a:extLst>
              <a:ext uri="{FF2B5EF4-FFF2-40B4-BE49-F238E27FC236}">
                <a16:creationId xmlns:a16="http://schemas.microsoft.com/office/drawing/2014/main" id="{CDF42AF2-9B8C-41CB-BB20-DD72981F8D9F}"/>
              </a:ext>
            </a:extLst>
          </p:cNvPr>
          <p:cNvSpPr txBox="1"/>
          <p:nvPr/>
        </p:nvSpPr>
        <p:spPr>
          <a:xfrm>
            <a:off x="4653886" y="5189726"/>
            <a:ext cx="777922" cy="707886"/>
          </a:xfrm>
          <a:prstGeom prst="rect">
            <a:avLst/>
          </a:prstGeom>
          <a:noFill/>
        </p:spPr>
        <p:txBody>
          <a:bodyPr wrap="square" rtlCol="0">
            <a:spAutoFit/>
          </a:bodyPr>
          <a:lstStyle/>
          <a:p>
            <a:r>
              <a:rPr lang="fr-FR" sz="4000" b="1" dirty="0">
                <a:latin typeface="Bodoni MT" panose="02070603080606020203" pitchFamily="18" charset="0"/>
              </a:rPr>
              <a:t>3</a:t>
            </a:r>
          </a:p>
        </p:txBody>
      </p:sp>
    </p:spTree>
    <p:extLst>
      <p:ext uri="{BB962C8B-B14F-4D97-AF65-F5344CB8AC3E}">
        <p14:creationId xmlns:p14="http://schemas.microsoft.com/office/powerpoint/2010/main" val="324835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ZoneTexte 27">
            <a:extLst>
              <a:ext uri="{FF2B5EF4-FFF2-40B4-BE49-F238E27FC236}">
                <a16:creationId xmlns:a16="http://schemas.microsoft.com/office/drawing/2014/main" id="{83198DF7-DCC9-4814-A42C-B4BC2F9A7CAD}"/>
              </a:ext>
            </a:extLst>
          </p:cNvPr>
          <p:cNvSpPr txBox="1"/>
          <p:nvPr/>
        </p:nvSpPr>
        <p:spPr>
          <a:xfrm>
            <a:off x="4544704" y="1898061"/>
            <a:ext cx="600501"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ZoneTexte 28">
            <a:extLst>
              <a:ext uri="{FF2B5EF4-FFF2-40B4-BE49-F238E27FC236}">
                <a16:creationId xmlns:a16="http://schemas.microsoft.com/office/drawing/2014/main" id="{BEDC65D1-1F98-4CC5-91AD-8A9E59397F6F}"/>
              </a:ext>
            </a:extLst>
          </p:cNvPr>
          <p:cNvSpPr txBox="1"/>
          <p:nvPr/>
        </p:nvSpPr>
        <p:spPr>
          <a:xfrm>
            <a:off x="4844954" y="3482612"/>
            <a:ext cx="777922"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1" name="Diagramme 10">
            <a:extLst>
              <a:ext uri="{FF2B5EF4-FFF2-40B4-BE49-F238E27FC236}">
                <a16:creationId xmlns:a16="http://schemas.microsoft.com/office/drawing/2014/main" id="{8BCBC904-0C5B-4E81-8B68-B26AEF5CBDF4}"/>
              </a:ext>
            </a:extLst>
          </p:cNvPr>
          <p:cNvGraphicFramePr/>
          <p:nvPr>
            <p:extLst>
              <p:ext uri="{D42A27DB-BD31-4B8C-83A1-F6EECF244321}">
                <p14:modId xmlns:p14="http://schemas.microsoft.com/office/powerpoint/2010/main" val="460516111"/>
              </p:ext>
            </p:extLst>
          </p:nvPr>
        </p:nvGraphicFramePr>
        <p:xfrm>
          <a:off x="2893325" y="736979"/>
          <a:ext cx="8540695" cy="5872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ZoneTexte 14">
            <a:extLst>
              <a:ext uri="{FF2B5EF4-FFF2-40B4-BE49-F238E27FC236}">
                <a16:creationId xmlns:a16="http://schemas.microsoft.com/office/drawing/2014/main" id="{3BE36968-B8D3-4D76-85F3-43750ECE9472}"/>
              </a:ext>
            </a:extLst>
          </p:cNvPr>
          <p:cNvSpPr txBox="1"/>
          <p:nvPr/>
        </p:nvSpPr>
        <p:spPr>
          <a:xfrm>
            <a:off x="3322049" y="1196517"/>
            <a:ext cx="828501" cy="707886"/>
          </a:xfrm>
          <a:prstGeom prst="rect">
            <a:avLst/>
          </a:prstGeom>
          <a:noFill/>
        </p:spPr>
        <p:txBody>
          <a:bodyPr wrap="square" rtlCol="0">
            <a:spAutoFit/>
          </a:bodyPr>
          <a:lstStyle/>
          <a:p>
            <a:r>
              <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rPr>
              <a:t>4</a:t>
            </a:r>
          </a:p>
        </p:txBody>
      </p:sp>
      <p:sp>
        <p:nvSpPr>
          <p:cNvPr id="19" name="ZoneTexte 18">
            <a:extLst>
              <a:ext uri="{FF2B5EF4-FFF2-40B4-BE49-F238E27FC236}">
                <a16:creationId xmlns:a16="http://schemas.microsoft.com/office/drawing/2014/main" id="{1111A8FA-7540-4082-9887-F84421E64505}"/>
              </a:ext>
            </a:extLst>
          </p:cNvPr>
          <p:cNvSpPr txBox="1"/>
          <p:nvPr/>
        </p:nvSpPr>
        <p:spPr>
          <a:xfrm>
            <a:off x="3823004" y="2687037"/>
            <a:ext cx="777922" cy="707886"/>
          </a:xfrm>
          <a:prstGeom prst="rect">
            <a:avLst/>
          </a:prstGeom>
          <a:noFill/>
        </p:spPr>
        <p:txBody>
          <a:bodyPr wrap="square" rtlCol="0">
            <a:spAutoFit/>
          </a:bodyPr>
          <a:lstStyle/>
          <a:p>
            <a:r>
              <a:rPr lang="fr-FR" sz="4000" b="1" dirty="0">
                <a:solidFill>
                  <a:prstClr val="black"/>
                </a:solidFill>
                <a:latin typeface="Bodoni MT" panose="02070603080606020203" pitchFamily="18" charset="0"/>
              </a:rPr>
              <a:t>5</a:t>
            </a:r>
            <a:endParaRPr lang="fr-FR" sz="4000" dirty="0"/>
          </a:p>
        </p:txBody>
      </p:sp>
      <p:sp>
        <p:nvSpPr>
          <p:cNvPr id="21" name="ZoneTexte 20">
            <a:extLst>
              <a:ext uri="{FF2B5EF4-FFF2-40B4-BE49-F238E27FC236}">
                <a16:creationId xmlns:a16="http://schemas.microsoft.com/office/drawing/2014/main" id="{60AE1AE7-7F21-4052-A119-6DF24F02012A}"/>
              </a:ext>
            </a:extLst>
          </p:cNvPr>
          <p:cNvSpPr txBox="1"/>
          <p:nvPr/>
        </p:nvSpPr>
        <p:spPr>
          <a:xfrm>
            <a:off x="3823004" y="4044028"/>
            <a:ext cx="777922" cy="707886"/>
          </a:xfrm>
          <a:prstGeom prst="rect">
            <a:avLst/>
          </a:prstGeom>
          <a:noFill/>
        </p:spPr>
        <p:txBody>
          <a:bodyPr wrap="square" rtlCol="0">
            <a:spAutoFit/>
          </a:bodyPr>
          <a:lstStyle/>
          <a:p>
            <a:r>
              <a:rPr lang="fr-FR" sz="4000" b="1" dirty="0">
                <a:solidFill>
                  <a:prstClr val="black"/>
                </a:solidFill>
                <a:latin typeface="Bodoni MT" panose="02070603080606020203" pitchFamily="18" charset="0"/>
              </a:rPr>
              <a:t>6</a:t>
            </a:r>
            <a:endParaRPr lang="fr-FR" sz="4000" dirty="0"/>
          </a:p>
        </p:txBody>
      </p:sp>
      <p:sp>
        <p:nvSpPr>
          <p:cNvPr id="23" name="ZoneTexte 22">
            <a:extLst>
              <a:ext uri="{FF2B5EF4-FFF2-40B4-BE49-F238E27FC236}">
                <a16:creationId xmlns:a16="http://schemas.microsoft.com/office/drawing/2014/main" id="{8AD062AB-04B5-4FA3-AFF3-A5F531ACFC68}"/>
              </a:ext>
            </a:extLst>
          </p:cNvPr>
          <p:cNvSpPr txBox="1"/>
          <p:nvPr/>
        </p:nvSpPr>
        <p:spPr>
          <a:xfrm>
            <a:off x="3372628" y="5385801"/>
            <a:ext cx="777922" cy="707886"/>
          </a:xfrm>
          <a:prstGeom prst="rect">
            <a:avLst/>
          </a:prstGeom>
          <a:noFill/>
        </p:spPr>
        <p:txBody>
          <a:bodyPr wrap="square" rtlCol="0">
            <a:spAutoFit/>
          </a:bodyPr>
          <a:lstStyle/>
          <a:p>
            <a:r>
              <a:rPr lang="fr-FR" sz="4000" b="1" dirty="0">
                <a:solidFill>
                  <a:prstClr val="black"/>
                </a:solidFill>
                <a:latin typeface="Bodoni MT" panose="02070603080606020203" pitchFamily="18" charset="0"/>
              </a:rPr>
              <a:t>7</a:t>
            </a:r>
            <a:endParaRPr lang="fr-FR" sz="4000" dirty="0"/>
          </a:p>
        </p:txBody>
      </p:sp>
    </p:spTree>
    <p:extLst>
      <p:ext uri="{BB962C8B-B14F-4D97-AF65-F5344CB8AC3E}">
        <p14:creationId xmlns:p14="http://schemas.microsoft.com/office/powerpoint/2010/main" val="295783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ZoneTexte 27">
            <a:extLst>
              <a:ext uri="{FF2B5EF4-FFF2-40B4-BE49-F238E27FC236}">
                <a16:creationId xmlns:a16="http://schemas.microsoft.com/office/drawing/2014/main" id="{83198DF7-DCC9-4814-A42C-B4BC2F9A7CAD}"/>
              </a:ext>
            </a:extLst>
          </p:cNvPr>
          <p:cNvSpPr txBox="1"/>
          <p:nvPr/>
        </p:nvSpPr>
        <p:spPr>
          <a:xfrm>
            <a:off x="4544704" y="1898061"/>
            <a:ext cx="600501"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ZoneTexte 28">
            <a:extLst>
              <a:ext uri="{FF2B5EF4-FFF2-40B4-BE49-F238E27FC236}">
                <a16:creationId xmlns:a16="http://schemas.microsoft.com/office/drawing/2014/main" id="{BEDC65D1-1F98-4CC5-91AD-8A9E59397F6F}"/>
              </a:ext>
            </a:extLst>
          </p:cNvPr>
          <p:cNvSpPr txBox="1"/>
          <p:nvPr/>
        </p:nvSpPr>
        <p:spPr>
          <a:xfrm>
            <a:off x="4844954" y="3482612"/>
            <a:ext cx="777922"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1" name="Diagramme 10">
            <a:extLst>
              <a:ext uri="{FF2B5EF4-FFF2-40B4-BE49-F238E27FC236}">
                <a16:creationId xmlns:a16="http://schemas.microsoft.com/office/drawing/2014/main" id="{8BCBC904-0C5B-4E81-8B68-B26AEF5CBDF4}"/>
              </a:ext>
            </a:extLst>
          </p:cNvPr>
          <p:cNvGraphicFramePr/>
          <p:nvPr>
            <p:extLst>
              <p:ext uri="{D42A27DB-BD31-4B8C-83A1-F6EECF244321}">
                <p14:modId xmlns:p14="http://schemas.microsoft.com/office/powerpoint/2010/main" val="1659103284"/>
              </p:ext>
            </p:extLst>
          </p:nvPr>
        </p:nvGraphicFramePr>
        <p:xfrm>
          <a:off x="2565779" y="914400"/>
          <a:ext cx="8868241" cy="5695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ZoneTexte 14">
            <a:extLst>
              <a:ext uri="{FF2B5EF4-FFF2-40B4-BE49-F238E27FC236}">
                <a16:creationId xmlns:a16="http://schemas.microsoft.com/office/drawing/2014/main" id="{3BE36968-B8D3-4D76-85F3-43750ECE9472}"/>
              </a:ext>
            </a:extLst>
          </p:cNvPr>
          <p:cNvSpPr txBox="1"/>
          <p:nvPr/>
        </p:nvSpPr>
        <p:spPr>
          <a:xfrm>
            <a:off x="3002507" y="1419291"/>
            <a:ext cx="114804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dirty="0">
                <a:solidFill>
                  <a:prstClr val="black"/>
                </a:solidFill>
                <a:latin typeface="Bodoni MT" panose="02070603080606020203" pitchFamily="18" charset="0"/>
              </a:rPr>
              <a:t>8</a:t>
            </a:r>
            <a:endParaRPr kumimoji="0" lang="fr-FR" sz="4000" b="1" i="0" u="none" strike="noStrike" kern="1200" cap="none" spc="0" normalizeH="0" baseline="0" noProof="0" dirty="0">
              <a:ln>
                <a:noFill/>
              </a:ln>
              <a:solidFill>
                <a:prstClr val="black"/>
              </a:solidFill>
              <a:effectLst/>
              <a:uLnTx/>
              <a:uFillTx/>
              <a:latin typeface="Bodoni MT" panose="02070603080606020203" pitchFamily="18" charset="0"/>
              <a:ea typeface="+mn-ea"/>
              <a:cs typeface="+mn-cs"/>
            </a:endParaRPr>
          </a:p>
        </p:txBody>
      </p:sp>
      <p:sp>
        <p:nvSpPr>
          <p:cNvPr id="19" name="ZoneTexte 18">
            <a:extLst>
              <a:ext uri="{FF2B5EF4-FFF2-40B4-BE49-F238E27FC236}">
                <a16:creationId xmlns:a16="http://schemas.microsoft.com/office/drawing/2014/main" id="{1111A8FA-7540-4082-9887-F84421E64505}"/>
              </a:ext>
            </a:extLst>
          </p:cNvPr>
          <p:cNvSpPr txBox="1"/>
          <p:nvPr/>
        </p:nvSpPr>
        <p:spPr>
          <a:xfrm>
            <a:off x="3452883" y="2825360"/>
            <a:ext cx="114804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dirty="0">
                <a:solidFill>
                  <a:prstClr val="black"/>
                </a:solidFill>
                <a:latin typeface="Bodoni MT" panose="02070603080606020203" pitchFamily="18" charset="0"/>
              </a:rPr>
              <a:t>9</a:t>
            </a:r>
            <a:endPar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ZoneTexte 20">
            <a:extLst>
              <a:ext uri="{FF2B5EF4-FFF2-40B4-BE49-F238E27FC236}">
                <a16:creationId xmlns:a16="http://schemas.microsoft.com/office/drawing/2014/main" id="{60AE1AE7-7F21-4052-A119-6DF24F02012A}"/>
              </a:ext>
            </a:extLst>
          </p:cNvPr>
          <p:cNvSpPr txBox="1"/>
          <p:nvPr/>
        </p:nvSpPr>
        <p:spPr>
          <a:xfrm>
            <a:off x="3343701" y="4135271"/>
            <a:ext cx="143767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dirty="0">
                <a:solidFill>
                  <a:prstClr val="black"/>
                </a:solidFill>
                <a:latin typeface="Bodoni MT" panose="02070603080606020203" pitchFamily="18" charset="0"/>
              </a:rPr>
              <a:t>10</a:t>
            </a:r>
            <a:endPar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ZoneTexte 22">
            <a:extLst>
              <a:ext uri="{FF2B5EF4-FFF2-40B4-BE49-F238E27FC236}">
                <a16:creationId xmlns:a16="http://schemas.microsoft.com/office/drawing/2014/main" id="{8AD062AB-04B5-4FA3-AFF3-A5F531ACFC68}"/>
              </a:ext>
            </a:extLst>
          </p:cNvPr>
          <p:cNvSpPr txBox="1"/>
          <p:nvPr/>
        </p:nvSpPr>
        <p:spPr>
          <a:xfrm>
            <a:off x="2944070" y="5438709"/>
            <a:ext cx="132849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dirty="0">
                <a:solidFill>
                  <a:prstClr val="black"/>
                </a:solidFill>
                <a:latin typeface="Bodoni MT" panose="02070603080606020203" pitchFamily="18" charset="0"/>
              </a:rPr>
              <a:t>11</a:t>
            </a:r>
            <a:endPar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9681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509</Words>
  <Application>Microsoft Office PowerPoint</Application>
  <PresentationFormat>Grand écran</PresentationFormat>
  <Paragraphs>48</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Bodoni MT</vt:lpstr>
      <vt:lpstr>Calibri</vt:lpstr>
      <vt:lpstr>Calibri Light</vt:lpstr>
      <vt:lpstr>Times New Roman</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 LECHEVALIER</dc:creator>
  <cp:lastModifiedBy>Sandrine LECHEVALIER</cp:lastModifiedBy>
  <cp:revision>5</cp:revision>
  <dcterms:created xsi:type="dcterms:W3CDTF">2022-04-07T19:40:38Z</dcterms:created>
  <dcterms:modified xsi:type="dcterms:W3CDTF">2022-04-27T20:20:44Z</dcterms:modified>
</cp:coreProperties>
</file>